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85" r:id="rId6"/>
    <p:sldId id="273" r:id="rId7"/>
    <p:sldId id="299" r:id="rId8"/>
    <p:sldId id="274" r:id="rId9"/>
    <p:sldId id="289" r:id="rId10"/>
    <p:sldId id="290" r:id="rId11"/>
    <p:sldId id="291" r:id="rId12"/>
    <p:sldId id="292" r:id="rId13"/>
    <p:sldId id="293" r:id="rId14"/>
    <p:sldId id="300" r:id="rId15"/>
    <p:sldId id="294" r:id="rId16"/>
    <p:sldId id="295" r:id="rId17"/>
    <p:sldId id="296" r:id="rId18"/>
    <p:sldId id="297" r:id="rId19"/>
    <p:sldId id="298" r:id="rId20"/>
    <p:sldId id="287" r:id="rId21"/>
    <p:sldId id="30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8639"/>
    <a:srgbClr val="0092B9"/>
    <a:srgbClr val="5B2C85"/>
    <a:srgbClr val="961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Poulin" userId="dcc73b51-95f5-4ae7-8869-bfbbea9df180" providerId="ADAL" clId="{247E46AD-F2EA-4854-A627-DDCC12EB0E7F}"/>
    <pc:docChg chg="modSld">
      <pc:chgData name="Mike Poulin" userId="dcc73b51-95f5-4ae7-8869-bfbbea9df180" providerId="ADAL" clId="{247E46AD-F2EA-4854-A627-DDCC12EB0E7F}" dt="2024-08-26T17:43:33.666" v="0" actId="1076"/>
      <pc:docMkLst>
        <pc:docMk/>
      </pc:docMkLst>
      <pc:sldChg chg="modSp mod">
        <pc:chgData name="Mike Poulin" userId="dcc73b51-95f5-4ae7-8869-bfbbea9df180" providerId="ADAL" clId="{247E46AD-F2EA-4854-A627-DDCC12EB0E7F}" dt="2024-08-26T17:43:33.666" v="0" actId="1076"/>
        <pc:sldMkLst>
          <pc:docMk/>
          <pc:sldMk cId="3430142988" sldId="298"/>
        </pc:sldMkLst>
        <pc:picChg chg="mod">
          <ac:chgData name="Mike Poulin" userId="dcc73b51-95f5-4ae7-8869-bfbbea9df180" providerId="ADAL" clId="{247E46AD-F2EA-4854-A627-DDCC12EB0E7F}" dt="2024-08-26T17:43:33.666" v="0" actId="1076"/>
          <ac:picMkLst>
            <pc:docMk/>
            <pc:sldMk cId="3430142988" sldId="298"/>
            <ac:picMk id="6" creationId="{B5648CB4-2BA9-49E0-A6AC-AD4582DAC4F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DC501-35FD-446A-9931-099FC120F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A22F1E-3E7E-4589-8EAB-DF6BB47F8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9C27E-3275-4CAB-BAEE-67EFA2A7A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46E0-4E47-41B1-B8D8-45AABDA976B2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E3D64-D508-4F8F-81AC-2A282F4BC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3AE9A-78AD-44DC-946E-71CDEF5D3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5DCA-E8B7-43EE-A6F4-C69FD99BE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76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C43A3-4685-4328-BDAB-EAB8FECC5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DBDDD-6A3F-4DA3-9972-EC3C876C79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8FC23-8F0F-4CE0-93D4-A98B6EBB0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46E0-4E47-41B1-B8D8-45AABDA976B2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759BC-BCC3-44EB-BFBC-6007D6CBD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15347-D48E-4E47-B6CA-62EB7F40A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5DCA-E8B7-43EE-A6F4-C69FD99BE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72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02F2C6-1306-4EDD-828F-0FEF634092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8F6FFA-45D4-47C4-91F9-B739676CA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EBB06-52BF-48D5-98C8-F1C0F242A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46E0-4E47-41B1-B8D8-45AABDA976B2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45AF4-7EC8-4AC5-95E3-F576FD478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585E5-501B-454B-9D59-149497B1E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5DCA-E8B7-43EE-A6F4-C69FD99BE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97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AC456-2CDB-400D-8F4B-6EB628663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B391E-B411-4EAD-B939-EA36A6C7F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94933-C5FD-41AC-BBB6-852E95E4C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46E0-4E47-41B1-B8D8-45AABDA976B2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587C2-3ED0-449C-8663-0435C91D8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21B88-037B-417B-A205-F5FAD430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5DCA-E8B7-43EE-A6F4-C69FD99BE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34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78C7D-0CE2-488F-9ED9-4CFAD42A3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A514B-2606-41C7-BDC2-22B1596EC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7A801-0159-421F-B39D-9436CCF8B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46E0-4E47-41B1-B8D8-45AABDA976B2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487F9-880D-4A26-9C0E-06261682C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96816-0A71-473D-85F3-05D65768E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5DCA-E8B7-43EE-A6F4-C69FD99BE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35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8775-5AA9-452C-9A0E-5287F5D33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4AF2E-CCD5-4201-B43E-9E56BBE1E0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56A748-A325-40FD-93BB-01AC197BD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6EB788-3108-4AFC-AC10-195D863E5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46E0-4E47-41B1-B8D8-45AABDA976B2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43C98E-132D-4B6B-BE83-8ECC7C12D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858E9-FA4C-4B75-8E22-ADCEB8B70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5DCA-E8B7-43EE-A6F4-C69FD99BE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74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FB58-25B0-45FC-85A8-A204F1AB7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BA56C1-79D7-4645-8462-BE6712ADB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BC3865-6999-497C-B09B-D68726512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B65C32-2B1D-47E3-9A00-ED424C03C6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F9B18E-6366-4AE9-8DA0-8B597C50BA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E5CD2A-4E3C-41BA-AA0C-4D660440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46E0-4E47-41B1-B8D8-45AABDA976B2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4DD44B-0E00-4CAE-B304-4F28DDCA6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8FD711-37C1-4111-A7A5-98FD31E27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5DCA-E8B7-43EE-A6F4-C69FD99BE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06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9D3FB-BA78-4484-88F8-8B233E4F0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555229-C04B-4602-A5D8-059D4FEF6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46E0-4E47-41B1-B8D8-45AABDA976B2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B7C6D-D5C8-4D71-B661-47329A23F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69D3D9-F366-4F1A-8351-CD75EB7D8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5DCA-E8B7-43EE-A6F4-C69FD99BE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19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FED153-5232-458A-BF48-E8637B8FE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46E0-4E47-41B1-B8D8-45AABDA976B2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6641D8-005E-49CC-977C-B4F225FEF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E50E8-3114-4DB7-A624-6A98D55F6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5DCA-E8B7-43EE-A6F4-C69FD99BE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3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99C52-6919-4E2C-9FBF-F66E414A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D164E-6BD7-4E8C-8D34-1B3384694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D640A-A242-43FF-95E2-E32C4A818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3685-7A37-43BC-BA69-6019B8E59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46E0-4E47-41B1-B8D8-45AABDA976B2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19A06-9242-4634-A3AA-42F78640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19712-88A8-4C81-BB58-B82B93C10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5DCA-E8B7-43EE-A6F4-C69FD99BE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7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CED56-0B63-4971-AA5D-E71C6B6BB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5D7561-A608-41C8-AC7C-33360B9095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7590D-5C80-4C0D-B487-AEFECDB31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F789A-77C2-43F9-A872-AC62FCB5D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46E0-4E47-41B1-B8D8-45AABDA976B2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A7024-BB2F-483D-9AF9-9A2DEB968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7E993-FFAD-43EC-A279-A4D8975B4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5DCA-E8B7-43EE-A6F4-C69FD99BE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60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062567-8D1D-4491-B7D8-A72FBDC4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3A895-C584-4B8C-998D-728920A2E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85714-CA0A-44E7-95C5-CD127E301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146E0-4E47-41B1-B8D8-45AABDA976B2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232AB-F213-4C17-8D91-A1C18F01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DA9CA-1F28-49A6-9524-23606D1AF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C5DCA-E8B7-43EE-A6F4-C69FD99BE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65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E9AC6C-1B9A-4424-8282-6C635EFD9294}"/>
              </a:ext>
            </a:extLst>
          </p:cNvPr>
          <p:cNvCxnSpPr>
            <a:cxnSpLocks/>
          </p:cNvCxnSpPr>
          <p:nvPr/>
        </p:nvCxnSpPr>
        <p:spPr>
          <a:xfrm>
            <a:off x="311822" y="6590146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521663-357D-4CB1-86AA-D0D02FB42671}"/>
              </a:ext>
            </a:extLst>
          </p:cNvPr>
          <p:cNvCxnSpPr>
            <a:cxnSpLocks/>
          </p:cNvCxnSpPr>
          <p:nvPr/>
        </p:nvCxnSpPr>
        <p:spPr>
          <a:xfrm>
            <a:off x="311822" y="6520870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B3F3DD-4D86-485F-B577-70E4255D7E3C}"/>
              </a:ext>
            </a:extLst>
          </p:cNvPr>
          <p:cNvCxnSpPr>
            <a:cxnSpLocks/>
          </p:cNvCxnSpPr>
          <p:nvPr/>
        </p:nvCxnSpPr>
        <p:spPr>
          <a:xfrm>
            <a:off x="311822" y="6447078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2D51F2-D61D-4495-B18A-F78D4368E3DC}"/>
              </a:ext>
            </a:extLst>
          </p:cNvPr>
          <p:cNvCxnSpPr>
            <a:cxnSpLocks/>
          </p:cNvCxnSpPr>
          <p:nvPr/>
        </p:nvCxnSpPr>
        <p:spPr>
          <a:xfrm>
            <a:off x="4521198" y="447962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0C5564-D5C0-475F-A603-C895BF856DC9}"/>
              </a:ext>
            </a:extLst>
          </p:cNvPr>
          <p:cNvCxnSpPr>
            <a:cxnSpLocks/>
          </p:cNvCxnSpPr>
          <p:nvPr/>
        </p:nvCxnSpPr>
        <p:spPr>
          <a:xfrm>
            <a:off x="5564907" y="512619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78F56A-19B0-47DF-8CD7-05D2CED70D2A}"/>
              </a:ext>
            </a:extLst>
          </p:cNvPr>
          <p:cNvCxnSpPr>
            <a:cxnSpLocks/>
          </p:cNvCxnSpPr>
          <p:nvPr/>
        </p:nvCxnSpPr>
        <p:spPr>
          <a:xfrm>
            <a:off x="3579088" y="369455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03D110-457C-4C0E-A0C7-C0A126638B98}"/>
              </a:ext>
            </a:extLst>
          </p:cNvPr>
          <p:cNvCxnSpPr/>
          <p:nvPr/>
        </p:nvCxnSpPr>
        <p:spPr>
          <a:xfrm>
            <a:off x="11951854" y="369455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A40254-441A-4C96-BBC4-7572668C83D1}"/>
              </a:ext>
            </a:extLst>
          </p:cNvPr>
          <p:cNvCxnSpPr>
            <a:cxnSpLocks/>
          </p:cNvCxnSpPr>
          <p:nvPr/>
        </p:nvCxnSpPr>
        <p:spPr>
          <a:xfrm>
            <a:off x="11891816" y="369455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04327A-D94C-43FD-BB7E-BD6C9A94C8AE}"/>
              </a:ext>
            </a:extLst>
          </p:cNvPr>
          <p:cNvCxnSpPr>
            <a:cxnSpLocks/>
          </p:cNvCxnSpPr>
          <p:nvPr/>
        </p:nvCxnSpPr>
        <p:spPr>
          <a:xfrm>
            <a:off x="11818627" y="369455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15E546-3C41-4A7F-A5D9-A71C5F816DDD}"/>
              </a:ext>
            </a:extLst>
          </p:cNvPr>
          <p:cNvCxnSpPr>
            <a:cxnSpLocks/>
          </p:cNvCxnSpPr>
          <p:nvPr/>
        </p:nvCxnSpPr>
        <p:spPr>
          <a:xfrm>
            <a:off x="378689" y="5574146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894C3E-4865-4D1F-840E-C3AB559C43A1}"/>
              </a:ext>
            </a:extLst>
          </p:cNvPr>
          <p:cNvCxnSpPr/>
          <p:nvPr/>
        </p:nvCxnSpPr>
        <p:spPr>
          <a:xfrm>
            <a:off x="306407" y="5407892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CF3FF1-EC1E-4A6A-9D64-DA08FCE71768}"/>
              </a:ext>
            </a:extLst>
          </p:cNvPr>
          <p:cNvCxnSpPr>
            <a:cxnSpLocks/>
          </p:cNvCxnSpPr>
          <p:nvPr/>
        </p:nvCxnSpPr>
        <p:spPr>
          <a:xfrm>
            <a:off x="451882" y="5733717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14F13E7-7E49-42B3-97D4-AAA0DCE6055C}"/>
              </a:ext>
            </a:extLst>
          </p:cNvPr>
          <p:cNvSpPr txBox="1"/>
          <p:nvPr/>
        </p:nvSpPr>
        <p:spPr>
          <a:xfrm>
            <a:off x="1150923" y="4115374"/>
            <a:ext cx="1009792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>
                <a:latin typeface="News Gothic MT"/>
              </a:rPr>
              <a:t>Photos for Reflection ~ Fotos para la </a:t>
            </a:r>
            <a:r>
              <a:rPr lang="en-US" sz="3600" dirty="0" err="1">
                <a:latin typeface="News Gothic MT"/>
              </a:rPr>
              <a:t>reflexión</a:t>
            </a:r>
            <a:endParaRPr lang="en-US" sz="3600" dirty="0">
              <a:latin typeface="News Gothic M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1D8E54-A748-EDC7-BB33-22805E9F841F}"/>
              </a:ext>
            </a:extLst>
          </p:cNvPr>
          <p:cNvSpPr txBox="1"/>
          <p:nvPr/>
        </p:nvSpPr>
        <p:spPr>
          <a:xfrm>
            <a:off x="543465" y="1820174"/>
            <a:ext cx="253616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ITC Berkeley Oldstyle Std" panose="02090603060306020404" pitchFamily="18" charset="0"/>
              </a:rPr>
              <a:t>Awakening</a:t>
            </a:r>
          </a:p>
          <a:p>
            <a:r>
              <a:rPr lang="en-US" sz="2400" b="1" dirty="0">
                <a:latin typeface="ITC Berkeley Oldstyle Std" panose="02090603060306020404" pitchFamily="18" charset="0"/>
              </a:rPr>
              <a:t>to a New Consciousness</a:t>
            </a:r>
          </a:p>
          <a:p>
            <a:r>
              <a:rPr lang="en-US" sz="2400" b="1" dirty="0">
                <a:latin typeface="ITC Berkeley Oldstyle Std" panose="02090603060306020404" pitchFamily="18" charset="0"/>
              </a:rPr>
              <a:t>on Extractivism</a:t>
            </a:r>
          </a:p>
          <a:p>
            <a:endParaRPr lang="en-US" sz="800" b="1" dirty="0">
              <a:latin typeface="ITC Berkeley Oldstyle Std" panose="02090603060306020404" pitchFamily="18" charset="0"/>
            </a:endParaRPr>
          </a:p>
          <a:p>
            <a:r>
              <a:rPr lang="en-US" sz="1000" b="1" dirty="0">
                <a:latin typeface="ITC Berkeley Oldstyle Std" panose="02090603060306020404" pitchFamily="18" charset="0"/>
              </a:rPr>
              <a:t>A theological reflection process developed by the Sisters of Mercy of the Americas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7CBC21-EF4B-58F1-F48E-7F4E443CC3A8}"/>
              </a:ext>
            </a:extLst>
          </p:cNvPr>
          <p:cNvGrpSpPr/>
          <p:nvPr/>
        </p:nvGrpSpPr>
        <p:grpSpPr>
          <a:xfrm>
            <a:off x="618226" y="1811547"/>
            <a:ext cx="4415262" cy="2024332"/>
            <a:chOff x="618226" y="1811547"/>
            <a:chExt cx="4415262" cy="202433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0475CE-D121-611A-5C21-C39FAE9E806F}"/>
                </a:ext>
              </a:extLst>
            </p:cNvPr>
            <p:cNvCxnSpPr/>
            <p:nvPr/>
          </p:nvCxnSpPr>
          <p:spPr>
            <a:xfrm>
              <a:off x="638355" y="3372929"/>
              <a:ext cx="22773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A41D521-80AC-952C-F375-654346F1AE6B}"/>
                </a:ext>
              </a:extLst>
            </p:cNvPr>
            <p:cNvSpPr/>
            <p:nvPr/>
          </p:nvSpPr>
          <p:spPr>
            <a:xfrm>
              <a:off x="621102" y="1811547"/>
              <a:ext cx="4408098" cy="60385"/>
            </a:xfrm>
            <a:prstGeom prst="rect">
              <a:avLst/>
            </a:prstGeom>
            <a:solidFill>
              <a:srgbClr val="3C86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810A44-4824-E50C-BC04-9E26D02B395F}"/>
                </a:ext>
              </a:extLst>
            </p:cNvPr>
            <p:cNvSpPr/>
            <p:nvPr/>
          </p:nvSpPr>
          <p:spPr>
            <a:xfrm>
              <a:off x="618226" y="3775494"/>
              <a:ext cx="4408098" cy="60385"/>
            </a:xfrm>
            <a:prstGeom prst="rect">
              <a:avLst/>
            </a:prstGeom>
            <a:solidFill>
              <a:srgbClr val="3C86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green leafy plant with a swirly circle with Green Wheel in the background&#10;&#10;Description automatically generated">
              <a:extLst>
                <a:ext uri="{FF2B5EF4-FFF2-40B4-BE49-F238E27FC236}">
                  <a16:creationId xmlns:a16="http://schemas.microsoft.com/office/drawing/2014/main" id="{250D94A9-AF12-5CC0-C909-B7C0524BF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353" y="2055409"/>
              <a:ext cx="1669135" cy="1481421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30B1E0-2B09-37DC-874A-DCB175C5A57B}"/>
              </a:ext>
            </a:extLst>
          </p:cNvPr>
          <p:cNvCxnSpPr>
            <a:cxnSpLocks/>
          </p:cNvCxnSpPr>
          <p:nvPr/>
        </p:nvCxnSpPr>
        <p:spPr>
          <a:xfrm>
            <a:off x="7036280" y="3137140"/>
            <a:ext cx="22284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27DEA9E-942A-007E-7BAC-A4F4D637B4D4}"/>
              </a:ext>
            </a:extLst>
          </p:cNvPr>
          <p:cNvSpPr/>
          <p:nvPr/>
        </p:nvSpPr>
        <p:spPr>
          <a:xfrm>
            <a:off x="7053532" y="1843177"/>
            <a:ext cx="4408098" cy="60385"/>
          </a:xfrm>
          <a:prstGeom prst="rect">
            <a:avLst/>
          </a:prstGeom>
          <a:solidFill>
            <a:srgbClr val="3C86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639541-9299-C866-8E80-8FB1B294D975}"/>
              </a:ext>
            </a:extLst>
          </p:cNvPr>
          <p:cNvSpPr/>
          <p:nvPr/>
        </p:nvSpPr>
        <p:spPr>
          <a:xfrm>
            <a:off x="7050656" y="3807124"/>
            <a:ext cx="4408098" cy="60385"/>
          </a:xfrm>
          <a:prstGeom prst="rect">
            <a:avLst/>
          </a:prstGeom>
          <a:solidFill>
            <a:srgbClr val="3C86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green leafy plant with a swirly circle with Green Wheel in the background&#10;&#10;Description automatically generated">
            <a:extLst>
              <a:ext uri="{FF2B5EF4-FFF2-40B4-BE49-F238E27FC236}">
                <a16:creationId xmlns:a16="http://schemas.microsoft.com/office/drawing/2014/main" id="{D79372E9-6783-F6CE-6FCD-D1D13D98F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783" y="2087039"/>
            <a:ext cx="1669135" cy="148142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45B567A-233C-EC11-7AD1-2F6DA2692A77}"/>
              </a:ext>
            </a:extLst>
          </p:cNvPr>
          <p:cNvSpPr txBox="1"/>
          <p:nvPr/>
        </p:nvSpPr>
        <p:spPr>
          <a:xfrm>
            <a:off x="6962416" y="1943999"/>
            <a:ext cx="253616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ITC Berkeley Oldstyle Std" panose="02090603060306020404" pitchFamily="18" charset="0"/>
              </a:rPr>
              <a:t>Extractivismo</a:t>
            </a:r>
            <a:r>
              <a:rPr lang="en-US" sz="2400" b="1" dirty="0">
                <a:latin typeface="ITC Berkeley Oldstyle Std" panose="02090603060306020404" pitchFamily="18" charset="0"/>
              </a:rPr>
              <a:t>:</a:t>
            </a:r>
          </a:p>
          <a:p>
            <a:r>
              <a:rPr lang="en-US" sz="2400" b="1" dirty="0" err="1">
                <a:latin typeface="ITC Berkeley Oldstyle Std" panose="02090603060306020404" pitchFamily="18" charset="0"/>
              </a:rPr>
              <a:t>Despertar</a:t>
            </a:r>
            <a:r>
              <a:rPr lang="en-US" sz="2400" b="1" dirty="0">
                <a:latin typeface="ITC Berkeley Oldstyle Std" panose="02090603060306020404" pitchFamily="18" charset="0"/>
              </a:rPr>
              <a:t> a </a:t>
            </a:r>
            <a:r>
              <a:rPr lang="en-US" sz="2400" b="1" dirty="0" err="1">
                <a:latin typeface="ITC Berkeley Oldstyle Std" panose="02090603060306020404" pitchFamily="18" charset="0"/>
              </a:rPr>
              <a:t>una</a:t>
            </a:r>
            <a:r>
              <a:rPr lang="en-US" sz="2400" b="1" dirty="0">
                <a:latin typeface="ITC Berkeley Oldstyle Std" panose="02090603060306020404" pitchFamily="18" charset="0"/>
              </a:rPr>
              <a:t> </a:t>
            </a:r>
            <a:r>
              <a:rPr lang="en-US" sz="2400" b="1" dirty="0" err="1">
                <a:latin typeface="ITC Berkeley Oldstyle Std" panose="02090603060306020404" pitchFamily="18" charset="0"/>
              </a:rPr>
              <a:t>nueva</a:t>
            </a:r>
            <a:r>
              <a:rPr lang="en-US" sz="2400" b="1" dirty="0">
                <a:latin typeface="ITC Berkeley Oldstyle Std" panose="02090603060306020404" pitchFamily="18" charset="0"/>
              </a:rPr>
              <a:t> </a:t>
            </a:r>
            <a:r>
              <a:rPr lang="en-US" sz="2400" b="1" dirty="0" err="1">
                <a:latin typeface="ITC Berkeley Oldstyle Std" panose="02090603060306020404" pitchFamily="18" charset="0"/>
              </a:rPr>
              <a:t>conciencia</a:t>
            </a:r>
            <a:endParaRPr lang="en-US" sz="2400" b="1" dirty="0">
              <a:latin typeface="ITC Berkeley Oldstyle Std" panose="02090603060306020404" pitchFamily="18" charset="0"/>
            </a:endParaRPr>
          </a:p>
          <a:p>
            <a:endParaRPr lang="en-US" sz="800" b="1" dirty="0">
              <a:latin typeface="ITC Berkeley Oldstyle Std" panose="02090603060306020404" pitchFamily="18" charset="0"/>
            </a:endParaRPr>
          </a:p>
          <a:p>
            <a:r>
              <a:rPr lang="es-ES" sz="1000" b="1" dirty="0">
                <a:latin typeface="ITC Berkeley Oldstyle Std" panose="02090603060306020404" pitchFamily="18" charset="0"/>
              </a:rPr>
              <a:t>Un proceso de reflexión teológica desarrollado por las Hermanas de la Misericordia de las Américas</a:t>
            </a:r>
            <a:endParaRPr lang="en-US" sz="1000" b="1" dirty="0">
              <a:latin typeface="ITC Berkeley Oldstyle Std" panose="02090603060306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865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E9AC6C-1B9A-4424-8282-6C635EFD9294}"/>
              </a:ext>
            </a:extLst>
          </p:cNvPr>
          <p:cNvCxnSpPr>
            <a:cxnSpLocks/>
          </p:cNvCxnSpPr>
          <p:nvPr/>
        </p:nvCxnSpPr>
        <p:spPr>
          <a:xfrm>
            <a:off x="311822" y="6590146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521663-357D-4CB1-86AA-D0D02FB42671}"/>
              </a:ext>
            </a:extLst>
          </p:cNvPr>
          <p:cNvCxnSpPr>
            <a:cxnSpLocks/>
          </p:cNvCxnSpPr>
          <p:nvPr/>
        </p:nvCxnSpPr>
        <p:spPr>
          <a:xfrm>
            <a:off x="311822" y="6520870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B3F3DD-4D86-485F-B577-70E4255D7E3C}"/>
              </a:ext>
            </a:extLst>
          </p:cNvPr>
          <p:cNvCxnSpPr>
            <a:cxnSpLocks/>
          </p:cNvCxnSpPr>
          <p:nvPr/>
        </p:nvCxnSpPr>
        <p:spPr>
          <a:xfrm>
            <a:off x="311822" y="6447078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2D51F2-D61D-4495-B18A-F78D4368E3DC}"/>
              </a:ext>
            </a:extLst>
          </p:cNvPr>
          <p:cNvCxnSpPr>
            <a:cxnSpLocks/>
          </p:cNvCxnSpPr>
          <p:nvPr/>
        </p:nvCxnSpPr>
        <p:spPr>
          <a:xfrm>
            <a:off x="4521198" y="447962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0C5564-D5C0-475F-A603-C895BF856DC9}"/>
              </a:ext>
            </a:extLst>
          </p:cNvPr>
          <p:cNvCxnSpPr>
            <a:cxnSpLocks/>
          </p:cNvCxnSpPr>
          <p:nvPr/>
        </p:nvCxnSpPr>
        <p:spPr>
          <a:xfrm>
            <a:off x="5564907" y="512619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78F56A-19B0-47DF-8CD7-05D2CED70D2A}"/>
              </a:ext>
            </a:extLst>
          </p:cNvPr>
          <p:cNvCxnSpPr>
            <a:cxnSpLocks/>
          </p:cNvCxnSpPr>
          <p:nvPr/>
        </p:nvCxnSpPr>
        <p:spPr>
          <a:xfrm>
            <a:off x="3579088" y="369455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03D110-457C-4C0E-A0C7-C0A126638B98}"/>
              </a:ext>
            </a:extLst>
          </p:cNvPr>
          <p:cNvCxnSpPr/>
          <p:nvPr/>
        </p:nvCxnSpPr>
        <p:spPr>
          <a:xfrm>
            <a:off x="11951854" y="369455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A40254-441A-4C96-BBC4-7572668C83D1}"/>
              </a:ext>
            </a:extLst>
          </p:cNvPr>
          <p:cNvCxnSpPr>
            <a:cxnSpLocks/>
          </p:cNvCxnSpPr>
          <p:nvPr/>
        </p:nvCxnSpPr>
        <p:spPr>
          <a:xfrm>
            <a:off x="11891816" y="369455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04327A-D94C-43FD-BB7E-BD6C9A94C8AE}"/>
              </a:ext>
            </a:extLst>
          </p:cNvPr>
          <p:cNvCxnSpPr>
            <a:cxnSpLocks/>
          </p:cNvCxnSpPr>
          <p:nvPr/>
        </p:nvCxnSpPr>
        <p:spPr>
          <a:xfrm>
            <a:off x="11818627" y="369455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15E546-3C41-4A7F-A5D9-A71C5F816DDD}"/>
              </a:ext>
            </a:extLst>
          </p:cNvPr>
          <p:cNvCxnSpPr>
            <a:cxnSpLocks/>
          </p:cNvCxnSpPr>
          <p:nvPr/>
        </p:nvCxnSpPr>
        <p:spPr>
          <a:xfrm>
            <a:off x="378689" y="5574146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894C3E-4865-4D1F-840E-C3AB559C43A1}"/>
              </a:ext>
            </a:extLst>
          </p:cNvPr>
          <p:cNvCxnSpPr/>
          <p:nvPr/>
        </p:nvCxnSpPr>
        <p:spPr>
          <a:xfrm>
            <a:off x="306407" y="5407892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CF3FF1-EC1E-4A6A-9D64-DA08FCE71768}"/>
              </a:ext>
            </a:extLst>
          </p:cNvPr>
          <p:cNvCxnSpPr>
            <a:cxnSpLocks/>
          </p:cNvCxnSpPr>
          <p:nvPr/>
        </p:nvCxnSpPr>
        <p:spPr>
          <a:xfrm>
            <a:off x="451882" y="5733717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94C8CF5-6DA7-495C-A101-195521BB7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93" y="5723932"/>
            <a:ext cx="1006099" cy="86621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7B928C1-AB7D-BE41-9058-29D152951D52}"/>
              </a:ext>
            </a:extLst>
          </p:cNvPr>
          <p:cNvSpPr txBox="1">
            <a:spLocks/>
          </p:cNvSpPr>
          <p:nvPr/>
        </p:nvSpPr>
        <p:spPr>
          <a:xfrm>
            <a:off x="1082040" y="3461776"/>
            <a:ext cx="10515600" cy="26203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1F897-8EF8-4B99-AFFD-887AC4E6F1FD}"/>
              </a:ext>
            </a:extLst>
          </p:cNvPr>
          <p:cNvSpPr/>
          <p:nvPr/>
        </p:nvSpPr>
        <p:spPr>
          <a:xfrm>
            <a:off x="8092640" y="1795331"/>
            <a:ext cx="551229" cy="699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F23714-C946-4EFE-B7C9-B0DE91CBD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869" y="-48301"/>
            <a:ext cx="2398282" cy="3749636"/>
          </a:xfrm>
          <a:prstGeom prst="rect">
            <a:avLst/>
          </a:prstGeom>
        </p:spPr>
      </p:pic>
      <p:pic>
        <p:nvPicPr>
          <p:cNvPr id="5122" name="Picture 2" descr="Study on Missing and Murdered Indigenous Women and Girls Highlights  Challenges - Non Profit News | Nonprofit Quarterly">
            <a:extLst>
              <a:ext uri="{FF2B5EF4-FFF2-40B4-BE49-F238E27FC236}">
                <a16:creationId xmlns:a16="http://schemas.microsoft.com/office/drawing/2014/main" id="{E012CC2B-88E2-4EF5-9F89-9F421BA05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22" y="969203"/>
            <a:ext cx="8064267" cy="537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EF4A92F-9D91-8DF5-629C-C5CBD53D7506}"/>
              </a:ext>
            </a:extLst>
          </p:cNvPr>
          <p:cNvGrpSpPr/>
          <p:nvPr/>
        </p:nvGrpSpPr>
        <p:grpSpPr>
          <a:xfrm>
            <a:off x="9141125" y="3654725"/>
            <a:ext cx="2918604" cy="1777663"/>
            <a:chOff x="9149751" y="3482197"/>
            <a:chExt cx="2918604" cy="17776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D305D2-DB49-7130-03D7-68E23991EA36}"/>
                </a:ext>
              </a:extLst>
            </p:cNvPr>
            <p:cNvSpPr txBox="1"/>
            <p:nvPr/>
          </p:nvSpPr>
          <p:spPr>
            <a:xfrm>
              <a:off x="9161253" y="4244197"/>
              <a:ext cx="29071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latin typeface="ITC Berkeley Oldstyle Std" panose="02090603060306020404" pitchFamily="18" charset="0"/>
                </a:rPr>
                <a:t>Mujeres</a:t>
              </a:r>
              <a:endParaRPr lang="en-US" sz="6000" b="1" dirty="0">
                <a:latin typeface="ITC Berkeley Oldstyle Std" panose="020906030603060204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4EC7DD3-20E0-CA59-E620-B10644C05B4A}"/>
                </a:ext>
              </a:extLst>
            </p:cNvPr>
            <p:cNvSpPr txBox="1"/>
            <p:nvPr/>
          </p:nvSpPr>
          <p:spPr>
            <a:xfrm>
              <a:off x="9149751" y="3482197"/>
              <a:ext cx="29071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ITC Berkeley Oldstyle Std" panose="02090603060306020404" pitchFamily="18" charset="0"/>
                </a:rPr>
                <a:t>Women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4322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E9AC6C-1B9A-4424-8282-6C635EFD9294}"/>
              </a:ext>
            </a:extLst>
          </p:cNvPr>
          <p:cNvCxnSpPr>
            <a:cxnSpLocks/>
          </p:cNvCxnSpPr>
          <p:nvPr/>
        </p:nvCxnSpPr>
        <p:spPr>
          <a:xfrm>
            <a:off x="311822" y="6590146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521663-357D-4CB1-86AA-D0D02FB42671}"/>
              </a:ext>
            </a:extLst>
          </p:cNvPr>
          <p:cNvCxnSpPr>
            <a:cxnSpLocks/>
          </p:cNvCxnSpPr>
          <p:nvPr/>
        </p:nvCxnSpPr>
        <p:spPr>
          <a:xfrm>
            <a:off x="311822" y="6520870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B3F3DD-4D86-485F-B577-70E4255D7E3C}"/>
              </a:ext>
            </a:extLst>
          </p:cNvPr>
          <p:cNvCxnSpPr>
            <a:cxnSpLocks/>
          </p:cNvCxnSpPr>
          <p:nvPr/>
        </p:nvCxnSpPr>
        <p:spPr>
          <a:xfrm>
            <a:off x="311822" y="6447078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2D51F2-D61D-4495-B18A-F78D4368E3DC}"/>
              </a:ext>
            </a:extLst>
          </p:cNvPr>
          <p:cNvCxnSpPr>
            <a:cxnSpLocks/>
          </p:cNvCxnSpPr>
          <p:nvPr/>
        </p:nvCxnSpPr>
        <p:spPr>
          <a:xfrm>
            <a:off x="4521198" y="447962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0C5564-D5C0-475F-A603-C895BF856DC9}"/>
              </a:ext>
            </a:extLst>
          </p:cNvPr>
          <p:cNvCxnSpPr>
            <a:cxnSpLocks/>
          </p:cNvCxnSpPr>
          <p:nvPr/>
        </p:nvCxnSpPr>
        <p:spPr>
          <a:xfrm>
            <a:off x="5564907" y="512619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78F56A-19B0-47DF-8CD7-05D2CED70D2A}"/>
              </a:ext>
            </a:extLst>
          </p:cNvPr>
          <p:cNvCxnSpPr>
            <a:cxnSpLocks/>
          </p:cNvCxnSpPr>
          <p:nvPr/>
        </p:nvCxnSpPr>
        <p:spPr>
          <a:xfrm>
            <a:off x="3579088" y="369455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03D110-457C-4C0E-A0C7-C0A126638B98}"/>
              </a:ext>
            </a:extLst>
          </p:cNvPr>
          <p:cNvCxnSpPr/>
          <p:nvPr/>
        </p:nvCxnSpPr>
        <p:spPr>
          <a:xfrm>
            <a:off x="11951854" y="369455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A40254-441A-4C96-BBC4-7572668C83D1}"/>
              </a:ext>
            </a:extLst>
          </p:cNvPr>
          <p:cNvCxnSpPr>
            <a:cxnSpLocks/>
          </p:cNvCxnSpPr>
          <p:nvPr/>
        </p:nvCxnSpPr>
        <p:spPr>
          <a:xfrm>
            <a:off x="11891816" y="369455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04327A-D94C-43FD-BB7E-BD6C9A94C8AE}"/>
              </a:ext>
            </a:extLst>
          </p:cNvPr>
          <p:cNvCxnSpPr>
            <a:cxnSpLocks/>
          </p:cNvCxnSpPr>
          <p:nvPr/>
        </p:nvCxnSpPr>
        <p:spPr>
          <a:xfrm>
            <a:off x="11818627" y="369455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15E546-3C41-4A7F-A5D9-A71C5F816DDD}"/>
              </a:ext>
            </a:extLst>
          </p:cNvPr>
          <p:cNvCxnSpPr>
            <a:cxnSpLocks/>
          </p:cNvCxnSpPr>
          <p:nvPr/>
        </p:nvCxnSpPr>
        <p:spPr>
          <a:xfrm>
            <a:off x="378689" y="5574146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894C3E-4865-4D1F-840E-C3AB559C43A1}"/>
              </a:ext>
            </a:extLst>
          </p:cNvPr>
          <p:cNvCxnSpPr/>
          <p:nvPr/>
        </p:nvCxnSpPr>
        <p:spPr>
          <a:xfrm>
            <a:off x="306407" y="5407892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CF3FF1-EC1E-4A6A-9D64-DA08FCE71768}"/>
              </a:ext>
            </a:extLst>
          </p:cNvPr>
          <p:cNvCxnSpPr>
            <a:cxnSpLocks/>
          </p:cNvCxnSpPr>
          <p:nvPr/>
        </p:nvCxnSpPr>
        <p:spPr>
          <a:xfrm>
            <a:off x="451882" y="5733717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94C8CF5-6DA7-495C-A101-195521BB7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93" y="5723932"/>
            <a:ext cx="1006099" cy="86621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7B928C1-AB7D-BE41-9058-29D152951D52}"/>
              </a:ext>
            </a:extLst>
          </p:cNvPr>
          <p:cNvSpPr txBox="1">
            <a:spLocks/>
          </p:cNvSpPr>
          <p:nvPr/>
        </p:nvSpPr>
        <p:spPr>
          <a:xfrm>
            <a:off x="1082040" y="3461776"/>
            <a:ext cx="10515600" cy="26203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1F897-8EF8-4B99-AFFD-887AC4E6F1FD}"/>
              </a:ext>
            </a:extLst>
          </p:cNvPr>
          <p:cNvSpPr/>
          <p:nvPr/>
        </p:nvSpPr>
        <p:spPr>
          <a:xfrm>
            <a:off x="8092640" y="1795331"/>
            <a:ext cx="551229" cy="699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F23714-C946-4EFE-B7C9-B0DE91CBD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415" y="749805"/>
            <a:ext cx="2398282" cy="3749636"/>
          </a:xfrm>
          <a:prstGeom prst="rect">
            <a:avLst/>
          </a:prstGeom>
        </p:spPr>
      </p:pic>
      <p:pic>
        <p:nvPicPr>
          <p:cNvPr id="3" name="Picture 2" descr="A picture containing building, flower, outdoor, pink&#10;&#10;Description automatically generated">
            <a:extLst>
              <a:ext uri="{FF2B5EF4-FFF2-40B4-BE49-F238E27FC236}">
                <a16:creationId xmlns:a16="http://schemas.microsoft.com/office/drawing/2014/main" id="{79807149-A80E-4A63-9630-5CA6650059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" t="4907" r="1" b="11476"/>
          <a:stretch/>
        </p:blipFill>
        <p:spPr>
          <a:xfrm>
            <a:off x="2801489" y="589267"/>
            <a:ext cx="4514675" cy="57450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7AD2C6-EB38-4C4F-8D71-1C748503C432}"/>
              </a:ext>
            </a:extLst>
          </p:cNvPr>
          <p:cNvSpPr/>
          <p:nvPr/>
        </p:nvSpPr>
        <p:spPr>
          <a:xfrm>
            <a:off x="8242754" y="2124465"/>
            <a:ext cx="499744" cy="2374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1B0C51-C93E-16BA-D614-05F2BDABE3A8}"/>
              </a:ext>
            </a:extLst>
          </p:cNvPr>
          <p:cNvGrpSpPr/>
          <p:nvPr/>
        </p:nvGrpSpPr>
        <p:grpSpPr>
          <a:xfrm>
            <a:off x="7743646" y="4353465"/>
            <a:ext cx="2918604" cy="1777663"/>
            <a:chOff x="9149751" y="3482197"/>
            <a:chExt cx="2918604" cy="177766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8035D9-49D4-EA19-1472-E09202CAD70A}"/>
                </a:ext>
              </a:extLst>
            </p:cNvPr>
            <p:cNvSpPr txBox="1"/>
            <p:nvPr/>
          </p:nvSpPr>
          <p:spPr>
            <a:xfrm>
              <a:off x="9161253" y="4244197"/>
              <a:ext cx="29071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latin typeface="ITC Berkeley Oldstyle Std" panose="02090603060306020404" pitchFamily="18" charset="0"/>
                </a:rPr>
                <a:t>Mujeres</a:t>
              </a:r>
              <a:endParaRPr lang="en-US" sz="6000" b="1" dirty="0">
                <a:latin typeface="ITC Berkeley Oldstyle Std" panose="020906030603060204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54CF4E-E820-BC43-82DE-8926E0B8F790}"/>
                </a:ext>
              </a:extLst>
            </p:cNvPr>
            <p:cNvSpPr txBox="1"/>
            <p:nvPr/>
          </p:nvSpPr>
          <p:spPr>
            <a:xfrm>
              <a:off x="9149751" y="3482197"/>
              <a:ext cx="29071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ITC Berkeley Oldstyle Std" panose="02090603060306020404" pitchFamily="18" charset="0"/>
                </a:rPr>
                <a:t>Women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5764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E9AC6C-1B9A-4424-8282-6C635EFD9294}"/>
              </a:ext>
            </a:extLst>
          </p:cNvPr>
          <p:cNvCxnSpPr>
            <a:cxnSpLocks/>
          </p:cNvCxnSpPr>
          <p:nvPr/>
        </p:nvCxnSpPr>
        <p:spPr>
          <a:xfrm>
            <a:off x="311822" y="6590146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521663-357D-4CB1-86AA-D0D02FB42671}"/>
              </a:ext>
            </a:extLst>
          </p:cNvPr>
          <p:cNvCxnSpPr>
            <a:cxnSpLocks/>
          </p:cNvCxnSpPr>
          <p:nvPr/>
        </p:nvCxnSpPr>
        <p:spPr>
          <a:xfrm>
            <a:off x="311822" y="6520870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B3F3DD-4D86-485F-B577-70E4255D7E3C}"/>
              </a:ext>
            </a:extLst>
          </p:cNvPr>
          <p:cNvCxnSpPr>
            <a:cxnSpLocks/>
          </p:cNvCxnSpPr>
          <p:nvPr/>
        </p:nvCxnSpPr>
        <p:spPr>
          <a:xfrm>
            <a:off x="311822" y="6447078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2D51F2-D61D-4495-B18A-F78D4368E3DC}"/>
              </a:ext>
            </a:extLst>
          </p:cNvPr>
          <p:cNvCxnSpPr>
            <a:cxnSpLocks/>
          </p:cNvCxnSpPr>
          <p:nvPr/>
        </p:nvCxnSpPr>
        <p:spPr>
          <a:xfrm>
            <a:off x="4521198" y="447962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0C5564-D5C0-475F-A603-C895BF856DC9}"/>
              </a:ext>
            </a:extLst>
          </p:cNvPr>
          <p:cNvCxnSpPr>
            <a:cxnSpLocks/>
          </p:cNvCxnSpPr>
          <p:nvPr/>
        </p:nvCxnSpPr>
        <p:spPr>
          <a:xfrm>
            <a:off x="5564907" y="512619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78F56A-19B0-47DF-8CD7-05D2CED70D2A}"/>
              </a:ext>
            </a:extLst>
          </p:cNvPr>
          <p:cNvCxnSpPr>
            <a:cxnSpLocks/>
          </p:cNvCxnSpPr>
          <p:nvPr/>
        </p:nvCxnSpPr>
        <p:spPr>
          <a:xfrm>
            <a:off x="3579088" y="369455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03D110-457C-4C0E-A0C7-C0A126638B98}"/>
              </a:ext>
            </a:extLst>
          </p:cNvPr>
          <p:cNvCxnSpPr/>
          <p:nvPr/>
        </p:nvCxnSpPr>
        <p:spPr>
          <a:xfrm>
            <a:off x="11951854" y="369455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A40254-441A-4C96-BBC4-7572668C83D1}"/>
              </a:ext>
            </a:extLst>
          </p:cNvPr>
          <p:cNvCxnSpPr>
            <a:cxnSpLocks/>
          </p:cNvCxnSpPr>
          <p:nvPr/>
        </p:nvCxnSpPr>
        <p:spPr>
          <a:xfrm>
            <a:off x="11891816" y="369455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04327A-D94C-43FD-BB7E-BD6C9A94C8AE}"/>
              </a:ext>
            </a:extLst>
          </p:cNvPr>
          <p:cNvCxnSpPr>
            <a:cxnSpLocks/>
          </p:cNvCxnSpPr>
          <p:nvPr/>
        </p:nvCxnSpPr>
        <p:spPr>
          <a:xfrm>
            <a:off x="11818627" y="369455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15E546-3C41-4A7F-A5D9-A71C5F816DDD}"/>
              </a:ext>
            </a:extLst>
          </p:cNvPr>
          <p:cNvCxnSpPr>
            <a:cxnSpLocks/>
          </p:cNvCxnSpPr>
          <p:nvPr/>
        </p:nvCxnSpPr>
        <p:spPr>
          <a:xfrm>
            <a:off x="378689" y="5574146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894C3E-4865-4D1F-840E-C3AB559C43A1}"/>
              </a:ext>
            </a:extLst>
          </p:cNvPr>
          <p:cNvCxnSpPr/>
          <p:nvPr/>
        </p:nvCxnSpPr>
        <p:spPr>
          <a:xfrm>
            <a:off x="306407" y="5407892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CF3FF1-EC1E-4A6A-9D64-DA08FCE71768}"/>
              </a:ext>
            </a:extLst>
          </p:cNvPr>
          <p:cNvCxnSpPr>
            <a:cxnSpLocks/>
          </p:cNvCxnSpPr>
          <p:nvPr/>
        </p:nvCxnSpPr>
        <p:spPr>
          <a:xfrm>
            <a:off x="451882" y="5733717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94C8CF5-6DA7-495C-A101-195521BB7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93" y="5723932"/>
            <a:ext cx="1006099" cy="86621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7B928C1-AB7D-BE41-9058-29D152951D52}"/>
              </a:ext>
            </a:extLst>
          </p:cNvPr>
          <p:cNvSpPr txBox="1">
            <a:spLocks/>
          </p:cNvSpPr>
          <p:nvPr/>
        </p:nvSpPr>
        <p:spPr>
          <a:xfrm>
            <a:off x="1082040" y="3461776"/>
            <a:ext cx="10515600" cy="26203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1F897-8EF8-4B99-AFFD-887AC4E6F1FD}"/>
              </a:ext>
            </a:extLst>
          </p:cNvPr>
          <p:cNvSpPr/>
          <p:nvPr/>
        </p:nvSpPr>
        <p:spPr>
          <a:xfrm>
            <a:off x="8092640" y="1795331"/>
            <a:ext cx="551229" cy="699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5DBD41-19C8-429A-8713-C65A40900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218" y="568183"/>
            <a:ext cx="3613618" cy="2334118"/>
          </a:xfrm>
          <a:prstGeom prst="rect">
            <a:avLst/>
          </a:prstGeom>
        </p:spPr>
      </p:pic>
      <p:pic>
        <p:nvPicPr>
          <p:cNvPr id="12" name="Picture 11" descr="A group of people wearing yellow shirts&#10;&#10;Description automatically generated with medium confidence">
            <a:extLst>
              <a:ext uri="{FF2B5EF4-FFF2-40B4-BE49-F238E27FC236}">
                <a16:creationId xmlns:a16="http://schemas.microsoft.com/office/drawing/2014/main" id="{7F6C5789-B821-4A66-B34F-92A2E59A8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76" y="711347"/>
            <a:ext cx="8152319" cy="54885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117FB01-9BC4-EE2D-B7DA-F16AD205D61F}"/>
              </a:ext>
            </a:extLst>
          </p:cNvPr>
          <p:cNvGrpSpPr/>
          <p:nvPr/>
        </p:nvGrpSpPr>
        <p:grpSpPr>
          <a:xfrm>
            <a:off x="9011729" y="2826590"/>
            <a:ext cx="3013494" cy="1708650"/>
            <a:chOff x="9011729" y="2826590"/>
            <a:chExt cx="3013494" cy="17086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7E95D27-DAF9-C240-90DE-8F65A12C4B5E}"/>
                </a:ext>
              </a:extLst>
            </p:cNvPr>
            <p:cNvSpPr txBox="1"/>
            <p:nvPr/>
          </p:nvSpPr>
          <p:spPr>
            <a:xfrm>
              <a:off x="9040483" y="3519577"/>
              <a:ext cx="29847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latin typeface="ITC Berkeley Oldstyle Std" panose="02090603060306020404" pitchFamily="18" charset="0"/>
                </a:rPr>
                <a:t>Racismo</a:t>
              </a:r>
              <a:endParaRPr lang="en-US" sz="6000" b="1" dirty="0">
                <a:latin typeface="ITC Berkeley Oldstyle Std" panose="020906030603060204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8D9957-53FC-C748-FE81-54CE7CAA0BCD}"/>
                </a:ext>
              </a:extLst>
            </p:cNvPr>
            <p:cNvSpPr txBox="1"/>
            <p:nvPr/>
          </p:nvSpPr>
          <p:spPr>
            <a:xfrm>
              <a:off x="9011729" y="2826590"/>
              <a:ext cx="29071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ITC Berkeley Oldstyle Std" panose="02090603060306020404" pitchFamily="18" charset="0"/>
                </a:rPr>
                <a:t>Racism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2440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E9AC6C-1B9A-4424-8282-6C635EFD9294}"/>
              </a:ext>
            </a:extLst>
          </p:cNvPr>
          <p:cNvCxnSpPr>
            <a:cxnSpLocks/>
          </p:cNvCxnSpPr>
          <p:nvPr/>
        </p:nvCxnSpPr>
        <p:spPr>
          <a:xfrm>
            <a:off x="311822" y="6590146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521663-357D-4CB1-86AA-D0D02FB42671}"/>
              </a:ext>
            </a:extLst>
          </p:cNvPr>
          <p:cNvCxnSpPr>
            <a:cxnSpLocks/>
          </p:cNvCxnSpPr>
          <p:nvPr/>
        </p:nvCxnSpPr>
        <p:spPr>
          <a:xfrm>
            <a:off x="311822" y="6520870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B3F3DD-4D86-485F-B577-70E4255D7E3C}"/>
              </a:ext>
            </a:extLst>
          </p:cNvPr>
          <p:cNvCxnSpPr>
            <a:cxnSpLocks/>
          </p:cNvCxnSpPr>
          <p:nvPr/>
        </p:nvCxnSpPr>
        <p:spPr>
          <a:xfrm>
            <a:off x="311822" y="6447078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2D51F2-D61D-4495-B18A-F78D4368E3DC}"/>
              </a:ext>
            </a:extLst>
          </p:cNvPr>
          <p:cNvCxnSpPr>
            <a:cxnSpLocks/>
          </p:cNvCxnSpPr>
          <p:nvPr/>
        </p:nvCxnSpPr>
        <p:spPr>
          <a:xfrm>
            <a:off x="4521198" y="447962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0C5564-D5C0-475F-A603-C895BF856DC9}"/>
              </a:ext>
            </a:extLst>
          </p:cNvPr>
          <p:cNvCxnSpPr>
            <a:cxnSpLocks/>
          </p:cNvCxnSpPr>
          <p:nvPr/>
        </p:nvCxnSpPr>
        <p:spPr>
          <a:xfrm>
            <a:off x="5564907" y="512619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78F56A-19B0-47DF-8CD7-05D2CED70D2A}"/>
              </a:ext>
            </a:extLst>
          </p:cNvPr>
          <p:cNvCxnSpPr>
            <a:cxnSpLocks/>
          </p:cNvCxnSpPr>
          <p:nvPr/>
        </p:nvCxnSpPr>
        <p:spPr>
          <a:xfrm>
            <a:off x="3579088" y="369455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03D110-457C-4C0E-A0C7-C0A126638B98}"/>
              </a:ext>
            </a:extLst>
          </p:cNvPr>
          <p:cNvCxnSpPr/>
          <p:nvPr/>
        </p:nvCxnSpPr>
        <p:spPr>
          <a:xfrm>
            <a:off x="11951854" y="369455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A40254-441A-4C96-BBC4-7572668C83D1}"/>
              </a:ext>
            </a:extLst>
          </p:cNvPr>
          <p:cNvCxnSpPr>
            <a:cxnSpLocks/>
          </p:cNvCxnSpPr>
          <p:nvPr/>
        </p:nvCxnSpPr>
        <p:spPr>
          <a:xfrm>
            <a:off x="11891816" y="369455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04327A-D94C-43FD-BB7E-BD6C9A94C8AE}"/>
              </a:ext>
            </a:extLst>
          </p:cNvPr>
          <p:cNvCxnSpPr>
            <a:cxnSpLocks/>
          </p:cNvCxnSpPr>
          <p:nvPr/>
        </p:nvCxnSpPr>
        <p:spPr>
          <a:xfrm>
            <a:off x="11818627" y="369455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15E546-3C41-4A7F-A5D9-A71C5F816DDD}"/>
              </a:ext>
            </a:extLst>
          </p:cNvPr>
          <p:cNvCxnSpPr>
            <a:cxnSpLocks/>
          </p:cNvCxnSpPr>
          <p:nvPr/>
        </p:nvCxnSpPr>
        <p:spPr>
          <a:xfrm>
            <a:off x="378689" y="5574146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894C3E-4865-4D1F-840E-C3AB559C43A1}"/>
              </a:ext>
            </a:extLst>
          </p:cNvPr>
          <p:cNvCxnSpPr/>
          <p:nvPr/>
        </p:nvCxnSpPr>
        <p:spPr>
          <a:xfrm>
            <a:off x="306407" y="5407892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CF3FF1-EC1E-4A6A-9D64-DA08FCE71768}"/>
              </a:ext>
            </a:extLst>
          </p:cNvPr>
          <p:cNvCxnSpPr>
            <a:cxnSpLocks/>
          </p:cNvCxnSpPr>
          <p:nvPr/>
        </p:nvCxnSpPr>
        <p:spPr>
          <a:xfrm>
            <a:off x="451882" y="5733717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94C8CF5-6DA7-495C-A101-195521BB7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93" y="5723932"/>
            <a:ext cx="1006099" cy="86621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7B928C1-AB7D-BE41-9058-29D152951D52}"/>
              </a:ext>
            </a:extLst>
          </p:cNvPr>
          <p:cNvSpPr txBox="1">
            <a:spLocks/>
          </p:cNvSpPr>
          <p:nvPr/>
        </p:nvSpPr>
        <p:spPr>
          <a:xfrm>
            <a:off x="1082040" y="3461776"/>
            <a:ext cx="10515600" cy="26203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1F897-8EF8-4B99-AFFD-887AC4E6F1FD}"/>
              </a:ext>
            </a:extLst>
          </p:cNvPr>
          <p:cNvSpPr/>
          <p:nvPr/>
        </p:nvSpPr>
        <p:spPr>
          <a:xfrm>
            <a:off x="8092640" y="1795331"/>
            <a:ext cx="551229" cy="699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5DBD41-19C8-429A-8713-C65A40900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218" y="568183"/>
            <a:ext cx="3613618" cy="2334118"/>
          </a:xfrm>
          <a:prstGeom prst="rect">
            <a:avLst/>
          </a:prstGeom>
        </p:spPr>
      </p:pic>
      <p:pic>
        <p:nvPicPr>
          <p:cNvPr id="6" name="Picture 5" descr="A picture containing outdoor, sky, ground&#10;&#10;Description automatically generated">
            <a:extLst>
              <a:ext uri="{FF2B5EF4-FFF2-40B4-BE49-F238E27FC236}">
                <a16:creationId xmlns:a16="http://schemas.microsoft.com/office/drawing/2014/main" id="{A4E800A3-DF4B-4EE0-AD74-22F626CAF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5" y="951344"/>
            <a:ext cx="8087550" cy="487306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49C0B97-34CE-FAD8-354D-BF38EA01E9C8}"/>
              </a:ext>
            </a:extLst>
          </p:cNvPr>
          <p:cNvGrpSpPr/>
          <p:nvPr/>
        </p:nvGrpSpPr>
        <p:grpSpPr>
          <a:xfrm>
            <a:off x="9011729" y="2826590"/>
            <a:ext cx="3013494" cy="1708650"/>
            <a:chOff x="9011729" y="2826590"/>
            <a:chExt cx="3013494" cy="17086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B342D0-A081-10A0-6623-D3F3AF902C4A}"/>
                </a:ext>
              </a:extLst>
            </p:cNvPr>
            <p:cNvSpPr txBox="1"/>
            <p:nvPr/>
          </p:nvSpPr>
          <p:spPr>
            <a:xfrm>
              <a:off x="9040483" y="3519577"/>
              <a:ext cx="29847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latin typeface="ITC Berkeley Oldstyle Std" panose="02090603060306020404" pitchFamily="18" charset="0"/>
                </a:rPr>
                <a:t>Racismo</a:t>
              </a:r>
              <a:endParaRPr lang="en-US" sz="6000" b="1" dirty="0">
                <a:latin typeface="ITC Berkeley Oldstyle Std" panose="020906030603060204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951EC1-F9BC-1EBB-AF26-6DC561B7D0C1}"/>
                </a:ext>
              </a:extLst>
            </p:cNvPr>
            <p:cNvSpPr txBox="1"/>
            <p:nvPr/>
          </p:nvSpPr>
          <p:spPr>
            <a:xfrm>
              <a:off x="9011729" y="2826590"/>
              <a:ext cx="29071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ITC Berkeley Oldstyle Std" panose="02090603060306020404" pitchFamily="18" charset="0"/>
                </a:rPr>
                <a:t>Racism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41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E9AC6C-1B9A-4424-8282-6C635EFD9294}"/>
              </a:ext>
            </a:extLst>
          </p:cNvPr>
          <p:cNvCxnSpPr>
            <a:cxnSpLocks/>
          </p:cNvCxnSpPr>
          <p:nvPr/>
        </p:nvCxnSpPr>
        <p:spPr>
          <a:xfrm>
            <a:off x="311822" y="6590146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521663-357D-4CB1-86AA-D0D02FB42671}"/>
              </a:ext>
            </a:extLst>
          </p:cNvPr>
          <p:cNvCxnSpPr>
            <a:cxnSpLocks/>
          </p:cNvCxnSpPr>
          <p:nvPr/>
        </p:nvCxnSpPr>
        <p:spPr>
          <a:xfrm>
            <a:off x="311822" y="6520870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B3F3DD-4D86-485F-B577-70E4255D7E3C}"/>
              </a:ext>
            </a:extLst>
          </p:cNvPr>
          <p:cNvCxnSpPr>
            <a:cxnSpLocks/>
          </p:cNvCxnSpPr>
          <p:nvPr/>
        </p:nvCxnSpPr>
        <p:spPr>
          <a:xfrm>
            <a:off x="311822" y="6447078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2D51F2-D61D-4495-B18A-F78D4368E3DC}"/>
              </a:ext>
            </a:extLst>
          </p:cNvPr>
          <p:cNvCxnSpPr>
            <a:cxnSpLocks/>
          </p:cNvCxnSpPr>
          <p:nvPr/>
        </p:nvCxnSpPr>
        <p:spPr>
          <a:xfrm>
            <a:off x="4521198" y="447962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0C5564-D5C0-475F-A603-C895BF856DC9}"/>
              </a:ext>
            </a:extLst>
          </p:cNvPr>
          <p:cNvCxnSpPr>
            <a:cxnSpLocks/>
          </p:cNvCxnSpPr>
          <p:nvPr/>
        </p:nvCxnSpPr>
        <p:spPr>
          <a:xfrm>
            <a:off x="5564907" y="512619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78F56A-19B0-47DF-8CD7-05D2CED70D2A}"/>
              </a:ext>
            </a:extLst>
          </p:cNvPr>
          <p:cNvCxnSpPr>
            <a:cxnSpLocks/>
          </p:cNvCxnSpPr>
          <p:nvPr/>
        </p:nvCxnSpPr>
        <p:spPr>
          <a:xfrm>
            <a:off x="3579088" y="369455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03D110-457C-4C0E-A0C7-C0A126638B98}"/>
              </a:ext>
            </a:extLst>
          </p:cNvPr>
          <p:cNvCxnSpPr/>
          <p:nvPr/>
        </p:nvCxnSpPr>
        <p:spPr>
          <a:xfrm>
            <a:off x="11951854" y="369455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A40254-441A-4C96-BBC4-7572668C83D1}"/>
              </a:ext>
            </a:extLst>
          </p:cNvPr>
          <p:cNvCxnSpPr>
            <a:cxnSpLocks/>
          </p:cNvCxnSpPr>
          <p:nvPr/>
        </p:nvCxnSpPr>
        <p:spPr>
          <a:xfrm>
            <a:off x="11891816" y="369455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04327A-D94C-43FD-BB7E-BD6C9A94C8AE}"/>
              </a:ext>
            </a:extLst>
          </p:cNvPr>
          <p:cNvCxnSpPr>
            <a:cxnSpLocks/>
          </p:cNvCxnSpPr>
          <p:nvPr/>
        </p:nvCxnSpPr>
        <p:spPr>
          <a:xfrm>
            <a:off x="11818627" y="369455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15E546-3C41-4A7F-A5D9-A71C5F816DDD}"/>
              </a:ext>
            </a:extLst>
          </p:cNvPr>
          <p:cNvCxnSpPr>
            <a:cxnSpLocks/>
          </p:cNvCxnSpPr>
          <p:nvPr/>
        </p:nvCxnSpPr>
        <p:spPr>
          <a:xfrm>
            <a:off x="378689" y="5574146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894C3E-4865-4D1F-840E-C3AB559C43A1}"/>
              </a:ext>
            </a:extLst>
          </p:cNvPr>
          <p:cNvCxnSpPr/>
          <p:nvPr/>
        </p:nvCxnSpPr>
        <p:spPr>
          <a:xfrm>
            <a:off x="306407" y="5407892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CF3FF1-EC1E-4A6A-9D64-DA08FCE71768}"/>
              </a:ext>
            </a:extLst>
          </p:cNvPr>
          <p:cNvCxnSpPr>
            <a:cxnSpLocks/>
          </p:cNvCxnSpPr>
          <p:nvPr/>
        </p:nvCxnSpPr>
        <p:spPr>
          <a:xfrm>
            <a:off x="451882" y="5733717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94C8CF5-6DA7-495C-A101-195521BB7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93" y="5723932"/>
            <a:ext cx="1006099" cy="86621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7B928C1-AB7D-BE41-9058-29D152951D52}"/>
              </a:ext>
            </a:extLst>
          </p:cNvPr>
          <p:cNvSpPr txBox="1">
            <a:spLocks/>
          </p:cNvSpPr>
          <p:nvPr/>
        </p:nvSpPr>
        <p:spPr>
          <a:xfrm>
            <a:off x="1082040" y="3461776"/>
            <a:ext cx="10515600" cy="26203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1F897-8EF8-4B99-AFFD-887AC4E6F1FD}"/>
              </a:ext>
            </a:extLst>
          </p:cNvPr>
          <p:cNvSpPr/>
          <p:nvPr/>
        </p:nvSpPr>
        <p:spPr>
          <a:xfrm>
            <a:off x="8092640" y="1795331"/>
            <a:ext cx="551229" cy="699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5DBD41-19C8-429A-8713-C65A40900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218" y="568183"/>
            <a:ext cx="3613618" cy="2334118"/>
          </a:xfrm>
          <a:prstGeom prst="rect">
            <a:avLst/>
          </a:prstGeom>
        </p:spPr>
      </p:pic>
      <p:pic>
        <p:nvPicPr>
          <p:cNvPr id="7" name="Picture 6" descr="A picture containing sky, factory, outdoor, building&#10;&#10;Description automatically generated">
            <a:extLst>
              <a:ext uri="{FF2B5EF4-FFF2-40B4-BE49-F238E27FC236}">
                <a16:creationId xmlns:a16="http://schemas.microsoft.com/office/drawing/2014/main" id="{5C9DE939-93B7-4675-AA78-95444068F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22" y="718652"/>
            <a:ext cx="7791457" cy="51943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D582DCB-86AA-2BF2-BF8D-CA7BDF108561}"/>
              </a:ext>
            </a:extLst>
          </p:cNvPr>
          <p:cNvGrpSpPr/>
          <p:nvPr/>
        </p:nvGrpSpPr>
        <p:grpSpPr>
          <a:xfrm>
            <a:off x="9011729" y="2826590"/>
            <a:ext cx="3013494" cy="1708650"/>
            <a:chOff x="9011729" y="2826590"/>
            <a:chExt cx="3013494" cy="17086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1EC612-04B1-8C90-EB24-3D57A3EFBE4F}"/>
                </a:ext>
              </a:extLst>
            </p:cNvPr>
            <p:cNvSpPr txBox="1"/>
            <p:nvPr/>
          </p:nvSpPr>
          <p:spPr>
            <a:xfrm>
              <a:off x="9040483" y="3519577"/>
              <a:ext cx="29847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latin typeface="ITC Berkeley Oldstyle Std" panose="02090603060306020404" pitchFamily="18" charset="0"/>
                </a:rPr>
                <a:t>Racismo</a:t>
              </a:r>
              <a:endParaRPr lang="en-US" sz="6000" b="1" dirty="0">
                <a:latin typeface="ITC Berkeley Oldstyle Std" panose="020906030603060204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73E8FC-7F1D-8D6F-17DD-132296EC9ED2}"/>
                </a:ext>
              </a:extLst>
            </p:cNvPr>
            <p:cNvSpPr txBox="1"/>
            <p:nvPr/>
          </p:nvSpPr>
          <p:spPr>
            <a:xfrm>
              <a:off x="9011729" y="2826590"/>
              <a:ext cx="29071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ITC Berkeley Oldstyle Std" panose="02090603060306020404" pitchFamily="18" charset="0"/>
                </a:rPr>
                <a:t>Racism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0071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E9AC6C-1B9A-4424-8282-6C635EFD9294}"/>
              </a:ext>
            </a:extLst>
          </p:cNvPr>
          <p:cNvCxnSpPr>
            <a:cxnSpLocks/>
          </p:cNvCxnSpPr>
          <p:nvPr/>
        </p:nvCxnSpPr>
        <p:spPr>
          <a:xfrm>
            <a:off x="311822" y="6590146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521663-357D-4CB1-86AA-D0D02FB42671}"/>
              </a:ext>
            </a:extLst>
          </p:cNvPr>
          <p:cNvCxnSpPr>
            <a:cxnSpLocks/>
          </p:cNvCxnSpPr>
          <p:nvPr/>
        </p:nvCxnSpPr>
        <p:spPr>
          <a:xfrm>
            <a:off x="311822" y="6520870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B3F3DD-4D86-485F-B577-70E4255D7E3C}"/>
              </a:ext>
            </a:extLst>
          </p:cNvPr>
          <p:cNvCxnSpPr>
            <a:cxnSpLocks/>
          </p:cNvCxnSpPr>
          <p:nvPr/>
        </p:nvCxnSpPr>
        <p:spPr>
          <a:xfrm>
            <a:off x="311822" y="6447078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2D51F2-D61D-4495-B18A-F78D4368E3DC}"/>
              </a:ext>
            </a:extLst>
          </p:cNvPr>
          <p:cNvCxnSpPr>
            <a:cxnSpLocks/>
          </p:cNvCxnSpPr>
          <p:nvPr/>
        </p:nvCxnSpPr>
        <p:spPr>
          <a:xfrm>
            <a:off x="4521198" y="447962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0C5564-D5C0-475F-A603-C895BF856DC9}"/>
              </a:ext>
            </a:extLst>
          </p:cNvPr>
          <p:cNvCxnSpPr>
            <a:cxnSpLocks/>
          </p:cNvCxnSpPr>
          <p:nvPr/>
        </p:nvCxnSpPr>
        <p:spPr>
          <a:xfrm>
            <a:off x="5564907" y="512619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78F56A-19B0-47DF-8CD7-05D2CED70D2A}"/>
              </a:ext>
            </a:extLst>
          </p:cNvPr>
          <p:cNvCxnSpPr>
            <a:cxnSpLocks/>
          </p:cNvCxnSpPr>
          <p:nvPr/>
        </p:nvCxnSpPr>
        <p:spPr>
          <a:xfrm>
            <a:off x="3579088" y="369455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03D110-457C-4C0E-A0C7-C0A126638B98}"/>
              </a:ext>
            </a:extLst>
          </p:cNvPr>
          <p:cNvCxnSpPr/>
          <p:nvPr/>
        </p:nvCxnSpPr>
        <p:spPr>
          <a:xfrm>
            <a:off x="11951854" y="369455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A40254-441A-4C96-BBC4-7572668C83D1}"/>
              </a:ext>
            </a:extLst>
          </p:cNvPr>
          <p:cNvCxnSpPr>
            <a:cxnSpLocks/>
          </p:cNvCxnSpPr>
          <p:nvPr/>
        </p:nvCxnSpPr>
        <p:spPr>
          <a:xfrm>
            <a:off x="11891816" y="369455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04327A-D94C-43FD-BB7E-BD6C9A94C8AE}"/>
              </a:ext>
            </a:extLst>
          </p:cNvPr>
          <p:cNvCxnSpPr>
            <a:cxnSpLocks/>
          </p:cNvCxnSpPr>
          <p:nvPr/>
        </p:nvCxnSpPr>
        <p:spPr>
          <a:xfrm>
            <a:off x="11818627" y="369455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15E546-3C41-4A7F-A5D9-A71C5F816DDD}"/>
              </a:ext>
            </a:extLst>
          </p:cNvPr>
          <p:cNvCxnSpPr>
            <a:cxnSpLocks/>
          </p:cNvCxnSpPr>
          <p:nvPr/>
        </p:nvCxnSpPr>
        <p:spPr>
          <a:xfrm>
            <a:off x="378689" y="5574146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894C3E-4865-4D1F-840E-C3AB559C43A1}"/>
              </a:ext>
            </a:extLst>
          </p:cNvPr>
          <p:cNvCxnSpPr/>
          <p:nvPr/>
        </p:nvCxnSpPr>
        <p:spPr>
          <a:xfrm>
            <a:off x="306407" y="5407892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CF3FF1-EC1E-4A6A-9D64-DA08FCE71768}"/>
              </a:ext>
            </a:extLst>
          </p:cNvPr>
          <p:cNvCxnSpPr>
            <a:cxnSpLocks/>
          </p:cNvCxnSpPr>
          <p:nvPr/>
        </p:nvCxnSpPr>
        <p:spPr>
          <a:xfrm>
            <a:off x="451882" y="5733717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94C8CF5-6DA7-495C-A101-195521BB7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93" y="5723932"/>
            <a:ext cx="1006099" cy="86621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7B928C1-AB7D-BE41-9058-29D152951D52}"/>
              </a:ext>
            </a:extLst>
          </p:cNvPr>
          <p:cNvSpPr txBox="1">
            <a:spLocks/>
          </p:cNvSpPr>
          <p:nvPr/>
        </p:nvSpPr>
        <p:spPr>
          <a:xfrm>
            <a:off x="1082040" y="3461776"/>
            <a:ext cx="10515600" cy="26203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1F897-8EF8-4B99-AFFD-887AC4E6F1FD}"/>
              </a:ext>
            </a:extLst>
          </p:cNvPr>
          <p:cNvSpPr/>
          <p:nvPr/>
        </p:nvSpPr>
        <p:spPr>
          <a:xfrm>
            <a:off x="8092640" y="1795331"/>
            <a:ext cx="551229" cy="699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648CB4-2BA9-49E0-A6AC-AD4582DAC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452" y="558762"/>
            <a:ext cx="2157358" cy="3098837"/>
          </a:xfrm>
          <a:prstGeom prst="snip2DiagRect">
            <a:avLst>
              <a:gd name="adj1" fmla="val 9332"/>
              <a:gd name="adj2" fmla="val 16667"/>
            </a:avLst>
          </a:prstGeom>
        </p:spPr>
      </p:pic>
      <p:pic>
        <p:nvPicPr>
          <p:cNvPr id="14" name="Picture 13" descr="A group of people in a river&#10;&#10;Description automatically generated with medium confidence">
            <a:extLst>
              <a:ext uri="{FF2B5EF4-FFF2-40B4-BE49-F238E27FC236}">
                <a16:creationId xmlns:a16="http://schemas.microsoft.com/office/drawing/2014/main" id="{58E68250-B24B-4CFC-9B5F-4AB00EF51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204" y="576305"/>
            <a:ext cx="5749665" cy="57496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26DB25-E3D9-4F36-8B54-9B142CE80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897" y="751634"/>
            <a:ext cx="4759454" cy="9213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8F89EE3-59A8-45AF-B87A-0D0251D357E5}"/>
              </a:ext>
            </a:extLst>
          </p:cNvPr>
          <p:cNvSpPr/>
          <p:nvPr/>
        </p:nvSpPr>
        <p:spPr>
          <a:xfrm>
            <a:off x="8863452" y="2936147"/>
            <a:ext cx="532218" cy="767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79C4C7-7F60-973F-8FE0-64FE8DAEE163}"/>
              </a:ext>
            </a:extLst>
          </p:cNvPr>
          <p:cNvSpPr txBox="1"/>
          <p:nvPr/>
        </p:nvSpPr>
        <p:spPr>
          <a:xfrm>
            <a:off x="508958" y="5270738"/>
            <a:ext cx="4747404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ITC Berkeley Oldstyle Std" panose="02090603060306020404" pitchFamily="18" charset="0"/>
              </a:rPr>
              <a:t>Inmigración</a:t>
            </a:r>
            <a:endParaRPr lang="en-US" sz="6600" dirty="0">
              <a:latin typeface="ITC Berkeley Oldstyle Std" panose="02090603060306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217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E9AC6C-1B9A-4424-8282-6C635EFD9294}"/>
              </a:ext>
            </a:extLst>
          </p:cNvPr>
          <p:cNvCxnSpPr>
            <a:cxnSpLocks/>
          </p:cNvCxnSpPr>
          <p:nvPr/>
        </p:nvCxnSpPr>
        <p:spPr>
          <a:xfrm>
            <a:off x="311822" y="6590146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521663-357D-4CB1-86AA-D0D02FB42671}"/>
              </a:ext>
            </a:extLst>
          </p:cNvPr>
          <p:cNvCxnSpPr>
            <a:cxnSpLocks/>
          </p:cNvCxnSpPr>
          <p:nvPr/>
        </p:nvCxnSpPr>
        <p:spPr>
          <a:xfrm>
            <a:off x="311822" y="6520870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B3F3DD-4D86-485F-B577-70E4255D7E3C}"/>
              </a:ext>
            </a:extLst>
          </p:cNvPr>
          <p:cNvCxnSpPr>
            <a:cxnSpLocks/>
          </p:cNvCxnSpPr>
          <p:nvPr/>
        </p:nvCxnSpPr>
        <p:spPr>
          <a:xfrm>
            <a:off x="311822" y="6447078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2D51F2-D61D-4495-B18A-F78D4368E3DC}"/>
              </a:ext>
            </a:extLst>
          </p:cNvPr>
          <p:cNvCxnSpPr>
            <a:cxnSpLocks/>
          </p:cNvCxnSpPr>
          <p:nvPr/>
        </p:nvCxnSpPr>
        <p:spPr>
          <a:xfrm>
            <a:off x="4521198" y="447962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0C5564-D5C0-475F-A603-C895BF856DC9}"/>
              </a:ext>
            </a:extLst>
          </p:cNvPr>
          <p:cNvCxnSpPr>
            <a:cxnSpLocks/>
          </p:cNvCxnSpPr>
          <p:nvPr/>
        </p:nvCxnSpPr>
        <p:spPr>
          <a:xfrm>
            <a:off x="5564907" y="512619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78F56A-19B0-47DF-8CD7-05D2CED70D2A}"/>
              </a:ext>
            </a:extLst>
          </p:cNvPr>
          <p:cNvCxnSpPr>
            <a:cxnSpLocks/>
          </p:cNvCxnSpPr>
          <p:nvPr/>
        </p:nvCxnSpPr>
        <p:spPr>
          <a:xfrm>
            <a:off x="3579088" y="369455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03D110-457C-4C0E-A0C7-C0A126638B98}"/>
              </a:ext>
            </a:extLst>
          </p:cNvPr>
          <p:cNvCxnSpPr/>
          <p:nvPr/>
        </p:nvCxnSpPr>
        <p:spPr>
          <a:xfrm>
            <a:off x="11951854" y="369455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A40254-441A-4C96-BBC4-7572668C83D1}"/>
              </a:ext>
            </a:extLst>
          </p:cNvPr>
          <p:cNvCxnSpPr>
            <a:cxnSpLocks/>
          </p:cNvCxnSpPr>
          <p:nvPr/>
        </p:nvCxnSpPr>
        <p:spPr>
          <a:xfrm>
            <a:off x="11891816" y="369455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04327A-D94C-43FD-BB7E-BD6C9A94C8AE}"/>
              </a:ext>
            </a:extLst>
          </p:cNvPr>
          <p:cNvCxnSpPr>
            <a:cxnSpLocks/>
          </p:cNvCxnSpPr>
          <p:nvPr/>
        </p:nvCxnSpPr>
        <p:spPr>
          <a:xfrm>
            <a:off x="11818627" y="369455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15E546-3C41-4A7F-A5D9-A71C5F816DDD}"/>
              </a:ext>
            </a:extLst>
          </p:cNvPr>
          <p:cNvCxnSpPr>
            <a:cxnSpLocks/>
          </p:cNvCxnSpPr>
          <p:nvPr/>
        </p:nvCxnSpPr>
        <p:spPr>
          <a:xfrm>
            <a:off x="378689" y="5574146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894C3E-4865-4D1F-840E-C3AB559C43A1}"/>
              </a:ext>
            </a:extLst>
          </p:cNvPr>
          <p:cNvCxnSpPr/>
          <p:nvPr/>
        </p:nvCxnSpPr>
        <p:spPr>
          <a:xfrm>
            <a:off x="306407" y="5407892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CF3FF1-EC1E-4A6A-9D64-DA08FCE71768}"/>
              </a:ext>
            </a:extLst>
          </p:cNvPr>
          <p:cNvCxnSpPr>
            <a:cxnSpLocks/>
          </p:cNvCxnSpPr>
          <p:nvPr/>
        </p:nvCxnSpPr>
        <p:spPr>
          <a:xfrm>
            <a:off x="451882" y="5733717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94C8CF5-6DA7-495C-A101-195521BB7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93" y="5723932"/>
            <a:ext cx="1006099" cy="86621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7B928C1-AB7D-BE41-9058-29D152951D52}"/>
              </a:ext>
            </a:extLst>
          </p:cNvPr>
          <p:cNvSpPr txBox="1">
            <a:spLocks/>
          </p:cNvSpPr>
          <p:nvPr/>
        </p:nvSpPr>
        <p:spPr>
          <a:xfrm>
            <a:off x="1082040" y="3461776"/>
            <a:ext cx="10515600" cy="26203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1F897-8EF8-4B99-AFFD-887AC4E6F1FD}"/>
              </a:ext>
            </a:extLst>
          </p:cNvPr>
          <p:cNvSpPr/>
          <p:nvPr/>
        </p:nvSpPr>
        <p:spPr>
          <a:xfrm>
            <a:off x="8092640" y="1795331"/>
            <a:ext cx="551229" cy="699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26DB25-E3D9-4F36-8B54-9B142CE80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25" y="5453032"/>
            <a:ext cx="4759454" cy="9213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648CB4-2BA9-49E0-A6AC-AD4582DAC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037" y="550136"/>
            <a:ext cx="2157358" cy="3098837"/>
          </a:xfrm>
          <a:prstGeom prst="snip2DiagRect">
            <a:avLst>
              <a:gd name="adj1" fmla="val 9332"/>
              <a:gd name="adj2" fmla="val 16667"/>
            </a:avLst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8F89EE3-59A8-45AF-B87A-0D0251D357E5}"/>
              </a:ext>
            </a:extLst>
          </p:cNvPr>
          <p:cNvSpPr/>
          <p:nvPr/>
        </p:nvSpPr>
        <p:spPr>
          <a:xfrm>
            <a:off x="8863452" y="2936147"/>
            <a:ext cx="532218" cy="767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MCALLEN, TX - JUNE 23: Dozens of women, men and their children, many fleeing poverty and violence in Honduras, Guatamala and El Salvador, arrive at a bus station following release from Customs and Border Protection on June 23, 2018 in McAllen, Texas. (Photo by Spencer Platt/Getty Images)">
            <a:extLst>
              <a:ext uri="{FF2B5EF4-FFF2-40B4-BE49-F238E27FC236}">
                <a16:creationId xmlns:a16="http://schemas.microsoft.com/office/drawing/2014/main" id="{1303EE59-9577-438D-B8B2-721655C34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35" y="692783"/>
            <a:ext cx="8014260" cy="457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741E306-BCC6-4D1C-883B-942E28CB3FF2}"/>
              </a:ext>
            </a:extLst>
          </p:cNvPr>
          <p:cNvSpPr txBox="1"/>
          <p:nvPr/>
        </p:nvSpPr>
        <p:spPr>
          <a:xfrm>
            <a:off x="967028" y="5233497"/>
            <a:ext cx="38894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8A8C8E"/>
                </a:solidFill>
                <a:effectLst/>
                <a:latin typeface="Montserrat" panose="00000500000000000000" pitchFamily="2" charset="0"/>
              </a:rPr>
              <a:t>(Photo by Spencer Platt/Getty Images)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9C53AB-C18A-4D98-20C9-0895AB6D1D72}"/>
              </a:ext>
            </a:extLst>
          </p:cNvPr>
          <p:cNvSpPr txBox="1"/>
          <p:nvPr/>
        </p:nvSpPr>
        <p:spPr>
          <a:xfrm>
            <a:off x="6081623" y="5287990"/>
            <a:ext cx="4747404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ITC Berkeley Oldstyle Std" panose="02090603060306020404" pitchFamily="18" charset="0"/>
              </a:rPr>
              <a:t>Inmigración</a:t>
            </a:r>
            <a:endParaRPr lang="en-US" sz="6600" dirty="0">
              <a:latin typeface="ITC Berkeley Oldstyle Std" panose="02090603060306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142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E9AC6C-1B9A-4424-8282-6C635EFD9294}"/>
              </a:ext>
            </a:extLst>
          </p:cNvPr>
          <p:cNvCxnSpPr>
            <a:cxnSpLocks/>
          </p:cNvCxnSpPr>
          <p:nvPr/>
        </p:nvCxnSpPr>
        <p:spPr>
          <a:xfrm>
            <a:off x="311822" y="6590146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521663-357D-4CB1-86AA-D0D02FB42671}"/>
              </a:ext>
            </a:extLst>
          </p:cNvPr>
          <p:cNvCxnSpPr>
            <a:cxnSpLocks/>
          </p:cNvCxnSpPr>
          <p:nvPr/>
        </p:nvCxnSpPr>
        <p:spPr>
          <a:xfrm>
            <a:off x="311822" y="6520870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B3F3DD-4D86-485F-B577-70E4255D7E3C}"/>
              </a:ext>
            </a:extLst>
          </p:cNvPr>
          <p:cNvCxnSpPr>
            <a:cxnSpLocks/>
          </p:cNvCxnSpPr>
          <p:nvPr/>
        </p:nvCxnSpPr>
        <p:spPr>
          <a:xfrm>
            <a:off x="311822" y="6447078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2D51F2-D61D-4495-B18A-F78D4368E3DC}"/>
              </a:ext>
            </a:extLst>
          </p:cNvPr>
          <p:cNvCxnSpPr>
            <a:cxnSpLocks/>
          </p:cNvCxnSpPr>
          <p:nvPr/>
        </p:nvCxnSpPr>
        <p:spPr>
          <a:xfrm>
            <a:off x="4521198" y="447962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0C5564-D5C0-475F-A603-C895BF856DC9}"/>
              </a:ext>
            </a:extLst>
          </p:cNvPr>
          <p:cNvCxnSpPr>
            <a:cxnSpLocks/>
          </p:cNvCxnSpPr>
          <p:nvPr/>
        </p:nvCxnSpPr>
        <p:spPr>
          <a:xfrm>
            <a:off x="5564907" y="512619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78F56A-19B0-47DF-8CD7-05D2CED70D2A}"/>
              </a:ext>
            </a:extLst>
          </p:cNvPr>
          <p:cNvCxnSpPr>
            <a:cxnSpLocks/>
          </p:cNvCxnSpPr>
          <p:nvPr/>
        </p:nvCxnSpPr>
        <p:spPr>
          <a:xfrm>
            <a:off x="3579088" y="369455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03D110-457C-4C0E-A0C7-C0A126638B98}"/>
              </a:ext>
            </a:extLst>
          </p:cNvPr>
          <p:cNvCxnSpPr/>
          <p:nvPr/>
        </p:nvCxnSpPr>
        <p:spPr>
          <a:xfrm>
            <a:off x="11951854" y="369455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A40254-441A-4C96-BBC4-7572668C83D1}"/>
              </a:ext>
            </a:extLst>
          </p:cNvPr>
          <p:cNvCxnSpPr>
            <a:cxnSpLocks/>
          </p:cNvCxnSpPr>
          <p:nvPr/>
        </p:nvCxnSpPr>
        <p:spPr>
          <a:xfrm>
            <a:off x="11891816" y="369455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04327A-D94C-43FD-BB7E-BD6C9A94C8AE}"/>
              </a:ext>
            </a:extLst>
          </p:cNvPr>
          <p:cNvCxnSpPr>
            <a:cxnSpLocks/>
          </p:cNvCxnSpPr>
          <p:nvPr/>
        </p:nvCxnSpPr>
        <p:spPr>
          <a:xfrm>
            <a:off x="11818627" y="369455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15E546-3C41-4A7F-A5D9-A71C5F816DDD}"/>
              </a:ext>
            </a:extLst>
          </p:cNvPr>
          <p:cNvCxnSpPr>
            <a:cxnSpLocks/>
          </p:cNvCxnSpPr>
          <p:nvPr/>
        </p:nvCxnSpPr>
        <p:spPr>
          <a:xfrm>
            <a:off x="378689" y="5574146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894C3E-4865-4D1F-840E-C3AB559C43A1}"/>
              </a:ext>
            </a:extLst>
          </p:cNvPr>
          <p:cNvCxnSpPr/>
          <p:nvPr/>
        </p:nvCxnSpPr>
        <p:spPr>
          <a:xfrm>
            <a:off x="306407" y="5407892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CF3FF1-EC1E-4A6A-9D64-DA08FCE71768}"/>
              </a:ext>
            </a:extLst>
          </p:cNvPr>
          <p:cNvCxnSpPr>
            <a:cxnSpLocks/>
          </p:cNvCxnSpPr>
          <p:nvPr/>
        </p:nvCxnSpPr>
        <p:spPr>
          <a:xfrm>
            <a:off x="451882" y="5733717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94C8CF5-6DA7-495C-A101-195521BB7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93" y="5723932"/>
            <a:ext cx="1006099" cy="86621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7B928C1-AB7D-BE41-9058-29D152951D52}"/>
              </a:ext>
            </a:extLst>
          </p:cNvPr>
          <p:cNvSpPr txBox="1">
            <a:spLocks/>
          </p:cNvSpPr>
          <p:nvPr/>
        </p:nvSpPr>
        <p:spPr>
          <a:xfrm>
            <a:off x="1082040" y="3461776"/>
            <a:ext cx="10515600" cy="26203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3A9568-DF2E-4E2D-89B8-38383F280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154" y="755138"/>
            <a:ext cx="7203225" cy="532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77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E9AC6C-1B9A-4424-8282-6C635EFD9294}"/>
              </a:ext>
            </a:extLst>
          </p:cNvPr>
          <p:cNvCxnSpPr>
            <a:cxnSpLocks/>
          </p:cNvCxnSpPr>
          <p:nvPr/>
        </p:nvCxnSpPr>
        <p:spPr>
          <a:xfrm>
            <a:off x="311822" y="6590146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521663-357D-4CB1-86AA-D0D02FB42671}"/>
              </a:ext>
            </a:extLst>
          </p:cNvPr>
          <p:cNvCxnSpPr>
            <a:cxnSpLocks/>
          </p:cNvCxnSpPr>
          <p:nvPr/>
        </p:nvCxnSpPr>
        <p:spPr>
          <a:xfrm>
            <a:off x="311822" y="6520870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B3F3DD-4D86-485F-B577-70E4255D7E3C}"/>
              </a:ext>
            </a:extLst>
          </p:cNvPr>
          <p:cNvCxnSpPr>
            <a:cxnSpLocks/>
          </p:cNvCxnSpPr>
          <p:nvPr/>
        </p:nvCxnSpPr>
        <p:spPr>
          <a:xfrm>
            <a:off x="311822" y="6447078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2D51F2-D61D-4495-B18A-F78D4368E3DC}"/>
              </a:ext>
            </a:extLst>
          </p:cNvPr>
          <p:cNvCxnSpPr>
            <a:cxnSpLocks/>
          </p:cNvCxnSpPr>
          <p:nvPr/>
        </p:nvCxnSpPr>
        <p:spPr>
          <a:xfrm>
            <a:off x="4521198" y="447962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0C5564-D5C0-475F-A603-C895BF856DC9}"/>
              </a:ext>
            </a:extLst>
          </p:cNvPr>
          <p:cNvCxnSpPr>
            <a:cxnSpLocks/>
          </p:cNvCxnSpPr>
          <p:nvPr/>
        </p:nvCxnSpPr>
        <p:spPr>
          <a:xfrm>
            <a:off x="5564907" y="512619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78F56A-19B0-47DF-8CD7-05D2CED70D2A}"/>
              </a:ext>
            </a:extLst>
          </p:cNvPr>
          <p:cNvCxnSpPr>
            <a:cxnSpLocks/>
          </p:cNvCxnSpPr>
          <p:nvPr/>
        </p:nvCxnSpPr>
        <p:spPr>
          <a:xfrm>
            <a:off x="3579088" y="369455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03D110-457C-4C0E-A0C7-C0A126638B98}"/>
              </a:ext>
            </a:extLst>
          </p:cNvPr>
          <p:cNvCxnSpPr/>
          <p:nvPr/>
        </p:nvCxnSpPr>
        <p:spPr>
          <a:xfrm>
            <a:off x="11951854" y="369455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A40254-441A-4C96-BBC4-7572668C83D1}"/>
              </a:ext>
            </a:extLst>
          </p:cNvPr>
          <p:cNvCxnSpPr>
            <a:cxnSpLocks/>
          </p:cNvCxnSpPr>
          <p:nvPr/>
        </p:nvCxnSpPr>
        <p:spPr>
          <a:xfrm>
            <a:off x="11891816" y="369455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04327A-D94C-43FD-BB7E-BD6C9A94C8AE}"/>
              </a:ext>
            </a:extLst>
          </p:cNvPr>
          <p:cNvCxnSpPr>
            <a:cxnSpLocks/>
          </p:cNvCxnSpPr>
          <p:nvPr/>
        </p:nvCxnSpPr>
        <p:spPr>
          <a:xfrm>
            <a:off x="11818627" y="369455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15E546-3C41-4A7F-A5D9-A71C5F816DDD}"/>
              </a:ext>
            </a:extLst>
          </p:cNvPr>
          <p:cNvCxnSpPr>
            <a:cxnSpLocks/>
          </p:cNvCxnSpPr>
          <p:nvPr/>
        </p:nvCxnSpPr>
        <p:spPr>
          <a:xfrm>
            <a:off x="378689" y="5574146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894C3E-4865-4D1F-840E-C3AB559C43A1}"/>
              </a:ext>
            </a:extLst>
          </p:cNvPr>
          <p:cNvCxnSpPr/>
          <p:nvPr/>
        </p:nvCxnSpPr>
        <p:spPr>
          <a:xfrm>
            <a:off x="306407" y="5407892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CF3FF1-EC1E-4A6A-9D64-DA08FCE71768}"/>
              </a:ext>
            </a:extLst>
          </p:cNvPr>
          <p:cNvCxnSpPr>
            <a:cxnSpLocks/>
          </p:cNvCxnSpPr>
          <p:nvPr/>
        </p:nvCxnSpPr>
        <p:spPr>
          <a:xfrm>
            <a:off x="451882" y="5733717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94C8CF5-6DA7-495C-A101-195521BB7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93" y="5723932"/>
            <a:ext cx="1006099" cy="86621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7B928C1-AB7D-BE41-9058-29D152951D52}"/>
              </a:ext>
            </a:extLst>
          </p:cNvPr>
          <p:cNvSpPr txBox="1">
            <a:spLocks/>
          </p:cNvSpPr>
          <p:nvPr/>
        </p:nvSpPr>
        <p:spPr>
          <a:xfrm>
            <a:off x="1082040" y="3461776"/>
            <a:ext cx="10515600" cy="26203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6223F0-0ED2-404D-A082-E0FA66D99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554" y="723122"/>
            <a:ext cx="7612690" cy="557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70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E9AC6C-1B9A-4424-8282-6C635EFD9294}"/>
              </a:ext>
            </a:extLst>
          </p:cNvPr>
          <p:cNvCxnSpPr>
            <a:cxnSpLocks/>
          </p:cNvCxnSpPr>
          <p:nvPr/>
        </p:nvCxnSpPr>
        <p:spPr>
          <a:xfrm>
            <a:off x="311822" y="6590146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521663-357D-4CB1-86AA-D0D02FB42671}"/>
              </a:ext>
            </a:extLst>
          </p:cNvPr>
          <p:cNvCxnSpPr>
            <a:cxnSpLocks/>
          </p:cNvCxnSpPr>
          <p:nvPr/>
        </p:nvCxnSpPr>
        <p:spPr>
          <a:xfrm>
            <a:off x="311822" y="6520870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B3F3DD-4D86-485F-B577-70E4255D7E3C}"/>
              </a:ext>
            </a:extLst>
          </p:cNvPr>
          <p:cNvCxnSpPr>
            <a:cxnSpLocks/>
          </p:cNvCxnSpPr>
          <p:nvPr/>
        </p:nvCxnSpPr>
        <p:spPr>
          <a:xfrm>
            <a:off x="311822" y="6447078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2D51F2-D61D-4495-B18A-F78D4368E3DC}"/>
              </a:ext>
            </a:extLst>
          </p:cNvPr>
          <p:cNvCxnSpPr>
            <a:cxnSpLocks/>
          </p:cNvCxnSpPr>
          <p:nvPr/>
        </p:nvCxnSpPr>
        <p:spPr>
          <a:xfrm>
            <a:off x="4521198" y="447962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0C5564-D5C0-475F-A603-C895BF856DC9}"/>
              </a:ext>
            </a:extLst>
          </p:cNvPr>
          <p:cNvCxnSpPr>
            <a:cxnSpLocks/>
          </p:cNvCxnSpPr>
          <p:nvPr/>
        </p:nvCxnSpPr>
        <p:spPr>
          <a:xfrm>
            <a:off x="5564907" y="512619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78F56A-19B0-47DF-8CD7-05D2CED70D2A}"/>
              </a:ext>
            </a:extLst>
          </p:cNvPr>
          <p:cNvCxnSpPr>
            <a:cxnSpLocks/>
          </p:cNvCxnSpPr>
          <p:nvPr/>
        </p:nvCxnSpPr>
        <p:spPr>
          <a:xfrm>
            <a:off x="3579088" y="369455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03D110-457C-4C0E-A0C7-C0A126638B98}"/>
              </a:ext>
            </a:extLst>
          </p:cNvPr>
          <p:cNvCxnSpPr/>
          <p:nvPr/>
        </p:nvCxnSpPr>
        <p:spPr>
          <a:xfrm>
            <a:off x="11951854" y="369455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A40254-441A-4C96-BBC4-7572668C83D1}"/>
              </a:ext>
            </a:extLst>
          </p:cNvPr>
          <p:cNvCxnSpPr>
            <a:cxnSpLocks/>
          </p:cNvCxnSpPr>
          <p:nvPr/>
        </p:nvCxnSpPr>
        <p:spPr>
          <a:xfrm>
            <a:off x="11891816" y="369455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04327A-D94C-43FD-BB7E-BD6C9A94C8AE}"/>
              </a:ext>
            </a:extLst>
          </p:cNvPr>
          <p:cNvCxnSpPr>
            <a:cxnSpLocks/>
          </p:cNvCxnSpPr>
          <p:nvPr/>
        </p:nvCxnSpPr>
        <p:spPr>
          <a:xfrm>
            <a:off x="11818627" y="369455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15E546-3C41-4A7F-A5D9-A71C5F816DDD}"/>
              </a:ext>
            </a:extLst>
          </p:cNvPr>
          <p:cNvCxnSpPr>
            <a:cxnSpLocks/>
          </p:cNvCxnSpPr>
          <p:nvPr/>
        </p:nvCxnSpPr>
        <p:spPr>
          <a:xfrm>
            <a:off x="378689" y="5574146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894C3E-4865-4D1F-840E-C3AB559C43A1}"/>
              </a:ext>
            </a:extLst>
          </p:cNvPr>
          <p:cNvCxnSpPr/>
          <p:nvPr/>
        </p:nvCxnSpPr>
        <p:spPr>
          <a:xfrm>
            <a:off x="306407" y="5407892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CF3FF1-EC1E-4A6A-9D64-DA08FCE71768}"/>
              </a:ext>
            </a:extLst>
          </p:cNvPr>
          <p:cNvCxnSpPr>
            <a:cxnSpLocks/>
          </p:cNvCxnSpPr>
          <p:nvPr/>
        </p:nvCxnSpPr>
        <p:spPr>
          <a:xfrm>
            <a:off x="451882" y="5733717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94C8CF5-6DA7-495C-A101-195521BB7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93" y="5723932"/>
            <a:ext cx="1006099" cy="866214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258B2B26-5307-41A6-9305-5F253C2CD67B}"/>
              </a:ext>
            </a:extLst>
          </p:cNvPr>
          <p:cNvSpPr txBox="1">
            <a:spLocks/>
          </p:cNvSpPr>
          <p:nvPr/>
        </p:nvSpPr>
        <p:spPr>
          <a:xfrm>
            <a:off x="0" y="1242388"/>
            <a:ext cx="12192000" cy="7318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News Gothic MT" panose="020B05040202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844BE0-101C-4981-9497-A610B4FD4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8190" y="655783"/>
            <a:ext cx="2329187" cy="2310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46FF80-5774-4307-933E-ED010AC38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2395" y="3087043"/>
            <a:ext cx="2902314" cy="1068514"/>
          </a:xfrm>
          <a:prstGeom prst="rect">
            <a:avLst/>
          </a:prstGeom>
        </p:spPr>
      </p:pic>
      <p:pic>
        <p:nvPicPr>
          <p:cNvPr id="14" name="Picture 13" descr="A person holding a fish&#10;&#10;Description automatically generated with low confidence">
            <a:extLst>
              <a:ext uri="{FF2B5EF4-FFF2-40B4-BE49-F238E27FC236}">
                <a16:creationId xmlns:a16="http://schemas.microsoft.com/office/drawing/2014/main" id="{091AA124-0355-4F14-A4AF-ED7CFA14F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00" y="709861"/>
            <a:ext cx="7976580" cy="52891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F0F04B-3A03-BF8D-0AE1-C0E33DCB380D}"/>
              </a:ext>
            </a:extLst>
          </p:cNvPr>
          <p:cNvSpPr txBox="1"/>
          <p:nvPr/>
        </p:nvSpPr>
        <p:spPr>
          <a:xfrm>
            <a:off x="8988724" y="4209691"/>
            <a:ext cx="2907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ITC Berkeley Oldstyle Std" panose="02090603060306020404" pitchFamily="18" charset="0"/>
              </a:rPr>
              <a:t>Tierra</a:t>
            </a:r>
          </a:p>
        </p:txBody>
      </p:sp>
    </p:spTree>
    <p:extLst>
      <p:ext uri="{BB962C8B-B14F-4D97-AF65-F5344CB8AC3E}">
        <p14:creationId xmlns:p14="http://schemas.microsoft.com/office/powerpoint/2010/main" val="1646044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E9AC6C-1B9A-4424-8282-6C635EFD9294}"/>
              </a:ext>
            </a:extLst>
          </p:cNvPr>
          <p:cNvCxnSpPr>
            <a:cxnSpLocks/>
          </p:cNvCxnSpPr>
          <p:nvPr/>
        </p:nvCxnSpPr>
        <p:spPr>
          <a:xfrm>
            <a:off x="311822" y="6590146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521663-357D-4CB1-86AA-D0D02FB42671}"/>
              </a:ext>
            </a:extLst>
          </p:cNvPr>
          <p:cNvCxnSpPr>
            <a:cxnSpLocks/>
          </p:cNvCxnSpPr>
          <p:nvPr/>
        </p:nvCxnSpPr>
        <p:spPr>
          <a:xfrm>
            <a:off x="311822" y="6520870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B3F3DD-4D86-485F-B577-70E4255D7E3C}"/>
              </a:ext>
            </a:extLst>
          </p:cNvPr>
          <p:cNvCxnSpPr>
            <a:cxnSpLocks/>
          </p:cNvCxnSpPr>
          <p:nvPr/>
        </p:nvCxnSpPr>
        <p:spPr>
          <a:xfrm>
            <a:off x="311822" y="6447078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2D51F2-D61D-4495-B18A-F78D4368E3DC}"/>
              </a:ext>
            </a:extLst>
          </p:cNvPr>
          <p:cNvCxnSpPr>
            <a:cxnSpLocks/>
          </p:cNvCxnSpPr>
          <p:nvPr/>
        </p:nvCxnSpPr>
        <p:spPr>
          <a:xfrm>
            <a:off x="4521198" y="447962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0C5564-D5C0-475F-A603-C895BF856DC9}"/>
              </a:ext>
            </a:extLst>
          </p:cNvPr>
          <p:cNvCxnSpPr>
            <a:cxnSpLocks/>
          </p:cNvCxnSpPr>
          <p:nvPr/>
        </p:nvCxnSpPr>
        <p:spPr>
          <a:xfrm>
            <a:off x="5564907" y="512619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78F56A-19B0-47DF-8CD7-05D2CED70D2A}"/>
              </a:ext>
            </a:extLst>
          </p:cNvPr>
          <p:cNvCxnSpPr>
            <a:cxnSpLocks/>
          </p:cNvCxnSpPr>
          <p:nvPr/>
        </p:nvCxnSpPr>
        <p:spPr>
          <a:xfrm>
            <a:off x="3579088" y="369455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03D110-457C-4C0E-A0C7-C0A126638B98}"/>
              </a:ext>
            </a:extLst>
          </p:cNvPr>
          <p:cNvCxnSpPr/>
          <p:nvPr/>
        </p:nvCxnSpPr>
        <p:spPr>
          <a:xfrm>
            <a:off x="11951854" y="369455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A40254-441A-4C96-BBC4-7572668C83D1}"/>
              </a:ext>
            </a:extLst>
          </p:cNvPr>
          <p:cNvCxnSpPr>
            <a:cxnSpLocks/>
          </p:cNvCxnSpPr>
          <p:nvPr/>
        </p:nvCxnSpPr>
        <p:spPr>
          <a:xfrm>
            <a:off x="11891816" y="369455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04327A-D94C-43FD-BB7E-BD6C9A94C8AE}"/>
              </a:ext>
            </a:extLst>
          </p:cNvPr>
          <p:cNvCxnSpPr>
            <a:cxnSpLocks/>
          </p:cNvCxnSpPr>
          <p:nvPr/>
        </p:nvCxnSpPr>
        <p:spPr>
          <a:xfrm>
            <a:off x="11818627" y="369455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15E546-3C41-4A7F-A5D9-A71C5F816DDD}"/>
              </a:ext>
            </a:extLst>
          </p:cNvPr>
          <p:cNvCxnSpPr>
            <a:cxnSpLocks/>
          </p:cNvCxnSpPr>
          <p:nvPr/>
        </p:nvCxnSpPr>
        <p:spPr>
          <a:xfrm>
            <a:off x="378689" y="5574146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894C3E-4865-4D1F-840E-C3AB559C43A1}"/>
              </a:ext>
            </a:extLst>
          </p:cNvPr>
          <p:cNvCxnSpPr/>
          <p:nvPr/>
        </p:nvCxnSpPr>
        <p:spPr>
          <a:xfrm>
            <a:off x="306407" y="5407892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CF3FF1-EC1E-4A6A-9D64-DA08FCE71768}"/>
              </a:ext>
            </a:extLst>
          </p:cNvPr>
          <p:cNvCxnSpPr>
            <a:cxnSpLocks/>
          </p:cNvCxnSpPr>
          <p:nvPr/>
        </p:nvCxnSpPr>
        <p:spPr>
          <a:xfrm>
            <a:off x="451882" y="5733717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94C8CF5-6DA7-495C-A101-195521BB7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93" y="5723932"/>
            <a:ext cx="1006099" cy="86621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7B928C1-AB7D-BE41-9058-29D152951D52}"/>
              </a:ext>
            </a:extLst>
          </p:cNvPr>
          <p:cNvSpPr txBox="1">
            <a:spLocks/>
          </p:cNvSpPr>
          <p:nvPr/>
        </p:nvSpPr>
        <p:spPr>
          <a:xfrm>
            <a:off x="838200" y="1057108"/>
            <a:ext cx="10515600" cy="25172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661DBCA-42FF-6B4F-9E8A-B0F91586674A}"/>
              </a:ext>
            </a:extLst>
          </p:cNvPr>
          <p:cNvSpPr txBox="1">
            <a:spLocks/>
          </p:cNvSpPr>
          <p:nvPr/>
        </p:nvSpPr>
        <p:spPr>
          <a:xfrm>
            <a:off x="838200" y="3795140"/>
            <a:ext cx="10515600" cy="251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latin typeface="News Gothic MT" panose="020B0503020103020203" pitchFamily="34" charset="0"/>
            </a:endParaRPr>
          </a:p>
        </p:txBody>
      </p:sp>
      <p:pic>
        <p:nvPicPr>
          <p:cNvPr id="5" name="Picture 4" descr="A picture containing tree, outdoor, water, river&#10;&#10;Description automatically generated">
            <a:extLst>
              <a:ext uri="{FF2B5EF4-FFF2-40B4-BE49-F238E27FC236}">
                <a16:creationId xmlns:a16="http://schemas.microsoft.com/office/drawing/2014/main" id="{9A7EA319-B6AC-4BB3-A593-52FC29FD3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93" y="971217"/>
            <a:ext cx="7824979" cy="46029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C8C562-6C4A-4CAA-958A-50B74D38E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190" y="655783"/>
            <a:ext cx="2329187" cy="23101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79AC22-B324-4399-999D-33D39EBA5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2395" y="3087043"/>
            <a:ext cx="2902314" cy="1068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1FE9D3-2418-AC3F-D66C-621B301947ED}"/>
              </a:ext>
            </a:extLst>
          </p:cNvPr>
          <p:cNvSpPr txBox="1"/>
          <p:nvPr/>
        </p:nvSpPr>
        <p:spPr>
          <a:xfrm>
            <a:off x="8988724" y="4209691"/>
            <a:ext cx="2907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ITC Berkeley Oldstyle Std" panose="02090603060306020404" pitchFamily="18" charset="0"/>
              </a:rPr>
              <a:t>Tierra</a:t>
            </a:r>
          </a:p>
        </p:txBody>
      </p:sp>
    </p:spTree>
    <p:extLst>
      <p:ext uri="{BB962C8B-B14F-4D97-AF65-F5344CB8AC3E}">
        <p14:creationId xmlns:p14="http://schemas.microsoft.com/office/powerpoint/2010/main" val="2072164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E9AC6C-1B9A-4424-8282-6C635EFD9294}"/>
              </a:ext>
            </a:extLst>
          </p:cNvPr>
          <p:cNvCxnSpPr>
            <a:cxnSpLocks/>
          </p:cNvCxnSpPr>
          <p:nvPr/>
        </p:nvCxnSpPr>
        <p:spPr>
          <a:xfrm>
            <a:off x="311822" y="6590146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521663-357D-4CB1-86AA-D0D02FB42671}"/>
              </a:ext>
            </a:extLst>
          </p:cNvPr>
          <p:cNvCxnSpPr>
            <a:cxnSpLocks/>
          </p:cNvCxnSpPr>
          <p:nvPr/>
        </p:nvCxnSpPr>
        <p:spPr>
          <a:xfrm>
            <a:off x="311822" y="6520870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B3F3DD-4D86-485F-B577-70E4255D7E3C}"/>
              </a:ext>
            </a:extLst>
          </p:cNvPr>
          <p:cNvCxnSpPr>
            <a:cxnSpLocks/>
          </p:cNvCxnSpPr>
          <p:nvPr/>
        </p:nvCxnSpPr>
        <p:spPr>
          <a:xfrm>
            <a:off x="311822" y="6447078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2D51F2-D61D-4495-B18A-F78D4368E3DC}"/>
              </a:ext>
            </a:extLst>
          </p:cNvPr>
          <p:cNvCxnSpPr>
            <a:cxnSpLocks/>
          </p:cNvCxnSpPr>
          <p:nvPr/>
        </p:nvCxnSpPr>
        <p:spPr>
          <a:xfrm>
            <a:off x="4521198" y="447962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0C5564-D5C0-475F-A603-C895BF856DC9}"/>
              </a:ext>
            </a:extLst>
          </p:cNvPr>
          <p:cNvCxnSpPr>
            <a:cxnSpLocks/>
          </p:cNvCxnSpPr>
          <p:nvPr/>
        </p:nvCxnSpPr>
        <p:spPr>
          <a:xfrm>
            <a:off x="5564907" y="512619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78F56A-19B0-47DF-8CD7-05D2CED70D2A}"/>
              </a:ext>
            </a:extLst>
          </p:cNvPr>
          <p:cNvCxnSpPr>
            <a:cxnSpLocks/>
          </p:cNvCxnSpPr>
          <p:nvPr/>
        </p:nvCxnSpPr>
        <p:spPr>
          <a:xfrm>
            <a:off x="3579088" y="369455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03D110-457C-4C0E-A0C7-C0A126638B98}"/>
              </a:ext>
            </a:extLst>
          </p:cNvPr>
          <p:cNvCxnSpPr/>
          <p:nvPr/>
        </p:nvCxnSpPr>
        <p:spPr>
          <a:xfrm>
            <a:off x="11951854" y="369455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A40254-441A-4C96-BBC4-7572668C83D1}"/>
              </a:ext>
            </a:extLst>
          </p:cNvPr>
          <p:cNvCxnSpPr>
            <a:cxnSpLocks/>
          </p:cNvCxnSpPr>
          <p:nvPr/>
        </p:nvCxnSpPr>
        <p:spPr>
          <a:xfrm>
            <a:off x="11891816" y="369455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04327A-D94C-43FD-BB7E-BD6C9A94C8AE}"/>
              </a:ext>
            </a:extLst>
          </p:cNvPr>
          <p:cNvCxnSpPr>
            <a:cxnSpLocks/>
          </p:cNvCxnSpPr>
          <p:nvPr/>
        </p:nvCxnSpPr>
        <p:spPr>
          <a:xfrm>
            <a:off x="11818627" y="369455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15E546-3C41-4A7F-A5D9-A71C5F816DDD}"/>
              </a:ext>
            </a:extLst>
          </p:cNvPr>
          <p:cNvCxnSpPr>
            <a:cxnSpLocks/>
          </p:cNvCxnSpPr>
          <p:nvPr/>
        </p:nvCxnSpPr>
        <p:spPr>
          <a:xfrm>
            <a:off x="378689" y="5574146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894C3E-4865-4D1F-840E-C3AB559C43A1}"/>
              </a:ext>
            </a:extLst>
          </p:cNvPr>
          <p:cNvCxnSpPr/>
          <p:nvPr/>
        </p:nvCxnSpPr>
        <p:spPr>
          <a:xfrm>
            <a:off x="306407" y="5407892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CF3FF1-EC1E-4A6A-9D64-DA08FCE71768}"/>
              </a:ext>
            </a:extLst>
          </p:cNvPr>
          <p:cNvCxnSpPr>
            <a:cxnSpLocks/>
          </p:cNvCxnSpPr>
          <p:nvPr/>
        </p:nvCxnSpPr>
        <p:spPr>
          <a:xfrm>
            <a:off x="451882" y="5733717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94C8CF5-6DA7-495C-A101-195521BB7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93" y="5723932"/>
            <a:ext cx="1006099" cy="86621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7B928C1-AB7D-BE41-9058-29D152951D52}"/>
              </a:ext>
            </a:extLst>
          </p:cNvPr>
          <p:cNvSpPr txBox="1">
            <a:spLocks/>
          </p:cNvSpPr>
          <p:nvPr/>
        </p:nvSpPr>
        <p:spPr>
          <a:xfrm>
            <a:off x="838200" y="1057108"/>
            <a:ext cx="10515600" cy="25172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661DBCA-42FF-6B4F-9E8A-B0F91586674A}"/>
              </a:ext>
            </a:extLst>
          </p:cNvPr>
          <p:cNvSpPr txBox="1">
            <a:spLocks/>
          </p:cNvSpPr>
          <p:nvPr/>
        </p:nvSpPr>
        <p:spPr>
          <a:xfrm>
            <a:off x="838200" y="3795140"/>
            <a:ext cx="10515600" cy="251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latin typeface="News Gothic MT" panose="020B0503020103020203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9C8C562-6C4A-4CAA-958A-50B74D38E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8190" y="655783"/>
            <a:ext cx="2329187" cy="23101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79AC22-B324-4399-999D-33D39EBA5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2395" y="3087043"/>
            <a:ext cx="2902314" cy="1068514"/>
          </a:xfrm>
          <a:prstGeom prst="rect">
            <a:avLst/>
          </a:prstGeom>
        </p:spPr>
      </p:pic>
      <p:pic>
        <p:nvPicPr>
          <p:cNvPr id="3" name="Picture 2" descr="A picture containing mountain, nature, outdoor, desert&#10;&#10;Description automatically generated">
            <a:extLst>
              <a:ext uri="{FF2B5EF4-FFF2-40B4-BE49-F238E27FC236}">
                <a16:creationId xmlns:a16="http://schemas.microsoft.com/office/drawing/2014/main" id="{F6820F6B-8682-40FA-8E06-5DE8637DD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35" y="793170"/>
            <a:ext cx="6912525" cy="5184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99E8C6-8908-A63B-35E8-13361448F74A}"/>
              </a:ext>
            </a:extLst>
          </p:cNvPr>
          <p:cNvSpPr txBox="1"/>
          <p:nvPr/>
        </p:nvSpPr>
        <p:spPr>
          <a:xfrm>
            <a:off x="8988724" y="4209691"/>
            <a:ext cx="2907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ITC Berkeley Oldstyle Std" panose="02090603060306020404" pitchFamily="18" charset="0"/>
              </a:rPr>
              <a:t>Tierra</a:t>
            </a:r>
          </a:p>
        </p:txBody>
      </p:sp>
    </p:spTree>
    <p:extLst>
      <p:ext uri="{BB962C8B-B14F-4D97-AF65-F5344CB8AC3E}">
        <p14:creationId xmlns:p14="http://schemas.microsoft.com/office/powerpoint/2010/main" val="493524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E9AC6C-1B9A-4424-8282-6C635EFD9294}"/>
              </a:ext>
            </a:extLst>
          </p:cNvPr>
          <p:cNvCxnSpPr>
            <a:cxnSpLocks/>
          </p:cNvCxnSpPr>
          <p:nvPr/>
        </p:nvCxnSpPr>
        <p:spPr>
          <a:xfrm>
            <a:off x="311822" y="6590146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521663-357D-4CB1-86AA-D0D02FB42671}"/>
              </a:ext>
            </a:extLst>
          </p:cNvPr>
          <p:cNvCxnSpPr>
            <a:cxnSpLocks/>
          </p:cNvCxnSpPr>
          <p:nvPr/>
        </p:nvCxnSpPr>
        <p:spPr>
          <a:xfrm>
            <a:off x="311822" y="6520870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B3F3DD-4D86-485F-B577-70E4255D7E3C}"/>
              </a:ext>
            </a:extLst>
          </p:cNvPr>
          <p:cNvCxnSpPr>
            <a:cxnSpLocks/>
          </p:cNvCxnSpPr>
          <p:nvPr/>
        </p:nvCxnSpPr>
        <p:spPr>
          <a:xfrm>
            <a:off x="311822" y="6447078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2D51F2-D61D-4495-B18A-F78D4368E3DC}"/>
              </a:ext>
            </a:extLst>
          </p:cNvPr>
          <p:cNvCxnSpPr>
            <a:cxnSpLocks/>
          </p:cNvCxnSpPr>
          <p:nvPr/>
        </p:nvCxnSpPr>
        <p:spPr>
          <a:xfrm>
            <a:off x="4521198" y="447962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0C5564-D5C0-475F-A603-C895BF856DC9}"/>
              </a:ext>
            </a:extLst>
          </p:cNvPr>
          <p:cNvCxnSpPr>
            <a:cxnSpLocks/>
          </p:cNvCxnSpPr>
          <p:nvPr/>
        </p:nvCxnSpPr>
        <p:spPr>
          <a:xfrm>
            <a:off x="5564907" y="512619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78F56A-19B0-47DF-8CD7-05D2CED70D2A}"/>
              </a:ext>
            </a:extLst>
          </p:cNvPr>
          <p:cNvCxnSpPr>
            <a:cxnSpLocks/>
          </p:cNvCxnSpPr>
          <p:nvPr/>
        </p:nvCxnSpPr>
        <p:spPr>
          <a:xfrm>
            <a:off x="3579088" y="369455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03D110-457C-4C0E-A0C7-C0A126638B98}"/>
              </a:ext>
            </a:extLst>
          </p:cNvPr>
          <p:cNvCxnSpPr/>
          <p:nvPr/>
        </p:nvCxnSpPr>
        <p:spPr>
          <a:xfrm>
            <a:off x="11951854" y="369455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A40254-441A-4C96-BBC4-7572668C83D1}"/>
              </a:ext>
            </a:extLst>
          </p:cNvPr>
          <p:cNvCxnSpPr>
            <a:cxnSpLocks/>
          </p:cNvCxnSpPr>
          <p:nvPr/>
        </p:nvCxnSpPr>
        <p:spPr>
          <a:xfrm>
            <a:off x="11891816" y="369455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04327A-D94C-43FD-BB7E-BD6C9A94C8AE}"/>
              </a:ext>
            </a:extLst>
          </p:cNvPr>
          <p:cNvCxnSpPr>
            <a:cxnSpLocks/>
          </p:cNvCxnSpPr>
          <p:nvPr/>
        </p:nvCxnSpPr>
        <p:spPr>
          <a:xfrm>
            <a:off x="11818627" y="369455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15E546-3C41-4A7F-A5D9-A71C5F816DDD}"/>
              </a:ext>
            </a:extLst>
          </p:cNvPr>
          <p:cNvCxnSpPr>
            <a:cxnSpLocks/>
          </p:cNvCxnSpPr>
          <p:nvPr/>
        </p:nvCxnSpPr>
        <p:spPr>
          <a:xfrm>
            <a:off x="378689" y="5574146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894C3E-4865-4D1F-840E-C3AB559C43A1}"/>
              </a:ext>
            </a:extLst>
          </p:cNvPr>
          <p:cNvCxnSpPr/>
          <p:nvPr/>
        </p:nvCxnSpPr>
        <p:spPr>
          <a:xfrm>
            <a:off x="306407" y="5407892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CF3FF1-EC1E-4A6A-9D64-DA08FCE71768}"/>
              </a:ext>
            </a:extLst>
          </p:cNvPr>
          <p:cNvCxnSpPr>
            <a:cxnSpLocks/>
          </p:cNvCxnSpPr>
          <p:nvPr/>
        </p:nvCxnSpPr>
        <p:spPr>
          <a:xfrm>
            <a:off x="451882" y="5733717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94C8CF5-6DA7-495C-A101-195521BB7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93" y="5723932"/>
            <a:ext cx="1006099" cy="86621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7B928C1-AB7D-BE41-9058-29D152951D52}"/>
              </a:ext>
            </a:extLst>
          </p:cNvPr>
          <p:cNvSpPr txBox="1">
            <a:spLocks/>
          </p:cNvSpPr>
          <p:nvPr/>
        </p:nvSpPr>
        <p:spPr>
          <a:xfrm>
            <a:off x="1082040" y="3461776"/>
            <a:ext cx="10515600" cy="26203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95F28-0FFF-414F-84CE-DFF24B38A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216" y="-35569"/>
            <a:ext cx="3611714" cy="1992302"/>
          </a:xfrm>
          <a:prstGeom prst="rect">
            <a:avLst/>
          </a:prstGeom>
        </p:spPr>
      </p:pic>
      <p:pic>
        <p:nvPicPr>
          <p:cNvPr id="1026" name="Picture 2" descr="The Guapinol anti-mining protest camp.">
            <a:extLst>
              <a:ext uri="{FF2B5EF4-FFF2-40B4-BE49-F238E27FC236}">
                <a16:creationId xmlns:a16="http://schemas.microsoft.com/office/drawing/2014/main" id="{A7926F6A-3CC5-413B-9740-0170C68C0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65" y="956765"/>
            <a:ext cx="8048040" cy="482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0DDB29-599E-4341-B47F-01E418DBA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504" y="1953006"/>
            <a:ext cx="3732088" cy="647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130AE3-AB7D-6D3F-7DF6-9D32A2F16BD8}"/>
              </a:ext>
            </a:extLst>
          </p:cNvPr>
          <p:cNvSpPr txBox="1"/>
          <p:nvPr/>
        </p:nvSpPr>
        <p:spPr>
          <a:xfrm>
            <a:off x="8160589" y="2700068"/>
            <a:ext cx="3648973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ITC Berkeley Oldstyle Std" panose="02090603060306020404" pitchFamily="18" charset="0"/>
              </a:rPr>
              <a:t>No </a:t>
            </a:r>
            <a:r>
              <a:rPr lang="en-US" sz="5000" b="1" dirty="0" err="1">
                <a:latin typeface="ITC Berkeley Oldstyle Std" panose="02090603060306020404" pitchFamily="18" charset="0"/>
              </a:rPr>
              <a:t>violencia</a:t>
            </a:r>
            <a:endParaRPr lang="en-US" sz="5000" b="1" dirty="0">
              <a:latin typeface="ITC Berkeley Oldstyle Std" panose="02090603060306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397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E9AC6C-1B9A-4424-8282-6C635EFD9294}"/>
              </a:ext>
            </a:extLst>
          </p:cNvPr>
          <p:cNvCxnSpPr>
            <a:cxnSpLocks/>
          </p:cNvCxnSpPr>
          <p:nvPr/>
        </p:nvCxnSpPr>
        <p:spPr>
          <a:xfrm>
            <a:off x="311822" y="6590146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521663-357D-4CB1-86AA-D0D02FB42671}"/>
              </a:ext>
            </a:extLst>
          </p:cNvPr>
          <p:cNvCxnSpPr>
            <a:cxnSpLocks/>
          </p:cNvCxnSpPr>
          <p:nvPr/>
        </p:nvCxnSpPr>
        <p:spPr>
          <a:xfrm>
            <a:off x="311822" y="6520870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B3F3DD-4D86-485F-B577-70E4255D7E3C}"/>
              </a:ext>
            </a:extLst>
          </p:cNvPr>
          <p:cNvCxnSpPr>
            <a:cxnSpLocks/>
          </p:cNvCxnSpPr>
          <p:nvPr/>
        </p:nvCxnSpPr>
        <p:spPr>
          <a:xfrm>
            <a:off x="311822" y="6447078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2D51F2-D61D-4495-B18A-F78D4368E3DC}"/>
              </a:ext>
            </a:extLst>
          </p:cNvPr>
          <p:cNvCxnSpPr>
            <a:cxnSpLocks/>
          </p:cNvCxnSpPr>
          <p:nvPr/>
        </p:nvCxnSpPr>
        <p:spPr>
          <a:xfrm>
            <a:off x="4521198" y="447962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0C5564-D5C0-475F-A603-C895BF856DC9}"/>
              </a:ext>
            </a:extLst>
          </p:cNvPr>
          <p:cNvCxnSpPr>
            <a:cxnSpLocks/>
          </p:cNvCxnSpPr>
          <p:nvPr/>
        </p:nvCxnSpPr>
        <p:spPr>
          <a:xfrm>
            <a:off x="5564907" y="512619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78F56A-19B0-47DF-8CD7-05D2CED70D2A}"/>
              </a:ext>
            </a:extLst>
          </p:cNvPr>
          <p:cNvCxnSpPr>
            <a:cxnSpLocks/>
          </p:cNvCxnSpPr>
          <p:nvPr/>
        </p:nvCxnSpPr>
        <p:spPr>
          <a:xfrm>
            <a:off x="3579088" y="369455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03D110-457C-4C0E-A0C7-C0A126638B98}"/>
              </a:ext>
            </a:extLst>
          </p:cNvPr>
          <p:cNvCxnSpPr/>
          <p:nvPr/>
        </p:nvCxnSpPr>
        <p:spPr>
          <a:xfrm>
            <a:off x="11951854" y="369455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A40254-441A-4C96-BBC4-7572668C83D1}"/>
              </a:ext>
            </a:extLst>
          </p:cNvPr>
          <p:cNvCxnSpPr>
            <a:cxnSpLocks/>
          </p:cNvCxnSpPr>
          <p:nvPr/>
        </p:nvCxnSpPr>
        <p:spPr>
          <a:xfrm>
            <a:off x="11891816" y="369455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04327A-D94C-43FD-BB7E-BD6C9A94C8AE}"/>
              </a:ext>
            </a:extLst>
          </p:cNvPr>
          <p:cNvCxnSpPr>
            <a:cxnSpLocks/>
          </p:cNvCxnSpPr>
          <p:nvPr/>
        </p:nvCxnSpPr>
        <p:spPr>
          <a:xfrm>
            <a:off x="11818627" y="369455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15E546-3C41-4A7F-A5D9-A71C5F816DDD}"/>
              </a:ext>
            </a:extLst>
          </p:cNvPr>
          <p:cNvCxnSpPr>
            <a:cxnSpLocks/>
          </p:cNvCxnSpPr>
          <p:nvPr/>
        </p:nvCxnSpPr>
        <p:spPr>
          <a:xfrm>
            <a:off x="378689" y="5574146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894C3E-4865-4D1F-840E-C3AB559C43A1}"/>
              </a:ext>
            </a:extLst>
          </p:cNvPr>
          <p:cNvCxnSpPr/>
          <p:nvPr/>
        </p:nvCxnSpPr>
        <p:spPr>
          <a:xfrm>
            <a:off x="306407" y="5407892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CF3FF1-EC1E-4A6A-9D64-DA08FCE71768}"/>
              </a:ext>
            </a:extLst>
          </p:cNvPr>
          <p:cNvCxnSpPr>
            <a:cxnSpLocks/>
          </p:cNvCxnSpPr>
          <p:nvPr/>
        </p:nvCxnSpPr>
        <p:spPr>
          <a:xfrm>
            <a:off x="451882" y="5733717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94C8CF5-6DA7-495C-A101-195521BB7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93" y="5723932"/>
            <a:ext cx="1006099" cy="86621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7B928C1-AB7D-BE41-9058-29D152951D52}"/>
              </a:ext>
            </a:extLst>
          </p:cNvPr>
          <p:cNvSpPr txBox="1">
            <a:spLocks/>
          </p:cNvSpPr>
          <p:nvPr/>
        </p:nvSpPr>
        <p:spPr>
          <a:xfrm>
            <a:off x="1082040" y="3461776"/>
            <a:ext cx="10515600" cy="26203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1F897-8EF8-4B99-AFFD-887AC4E6F1FD}"/>
              </a:ext>
            </a:extLst>
          </p:cNvPr>
          <p:cNvSpPr/>
          <p:nvPr/>
        </p:nvSpPr>
        <p:spPr>
          <a:xfrm>
            <a:off x="8092640" y="1795331"/>
            <a:ext cx="551229" cy="699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95F28-0FFF-414F-84CE-DFF24B38A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828" y="217411"/>
            <a:ext cx="3611714" cy="1992302"/>
          </a:xfrm>
          <a:prstGeom prst="rect">
            <a:avLst/>
          </a:prstGeom>
        </p:spPr>
      </p:pic>
      <p:pic>
        <p:nvPicPr>
          <p:cNvPr id="6" name="Picture 5" descr="A picture containing outdoor, mountain, rock, nature&#10;&#10;Description automatically generated">
            <a:extLst>
              <a:ext uri="{FF2B5EF4-FFF2-40B4-BE49-F238E27FC236}">
                <a16:creationId xmlns:a16="http://schemas.microsoft.com/office/drawing/2014/main" id="{EDE1758B-7BCE-4270-A5CF-C82276CA1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0" y="1121642"/>
            <a:ext cx="7620000" cy="428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0DDB29-599E-4341-B47F-01E418DBA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200" y="2314587"/>
            <a:ext cx="3732088" cy="647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14D87F-B7FA-81A3-30E9-9618EC8D1904}"/>
              </a:ext>
            </a:extLst>
          </p:cNvPr>
          <p:cNvSpPr txBox="1"/>
          <p:nvPr/>
        </p:nvSpPr>
        <p:spPr>
          <a:xfrm>
            <a:off x="7988061" y="3027872"/>
            <a:ext cx="3648973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ITC Berkeley Oldstyle Std" panose="02090603060306020404" pitchFamily="18" charset="0"/>
              </a:rPr>
              <a:t>No </a:t>
            </a:r>
            <a:r>
              <a:rPr lang="en-US" sz="5000" b="1" dirty="0" err="1">
                <a:latin typeface="ITC Berkeley Oldstyle Std" panose="02090603060306020404" pitchFamily="18" charset="0"/>
              </a:rPr>
              <a:t>violencia</a:t>
            </a:r>
            <a:endParaRPr lang="en-US" sz="5000" b="1" dirty="0">
              <a:latin typeface="ITC Berkeley Oldstyle Std" panose="02090603060306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869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E9AC6C-1B9A-4424-8282-6C635EFD9294}"/>
              </a:ext>
            </a:extLst>
          </p:cNvPr>
          <p:cNvCxnSpPr>
            <a:cxnSpLocks/>
          </p:cNvCxnSpPr>
          <p:nvPr/>
        </p:nvCxnSpPr>
        <p:spPr>
          <a:xfrm>
            <a:off x="311822" y="6590146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521663-357D-4CB1-86AA-D0D02FB42671}"/>
              </a:ext>
            </a:extLst>
          </p:cNvPr>
          <p:cNvCxnSpPr>
            <a:cxnSpLocks/>
          </p:cNvCxnSpPr>
          <p:nvPr/>
        </p:nvCxnSpPr>
        <p:spPr>
          <a:xfrm>
            <a:off x="311822" y="6520870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B3F3DD-4D86-485F-B577-70E4255D7E3C}"/>
              </a:ext>
            </a:extLst>
          </p:cNvPr>
          <p:cNvCxnSpPr>
            <a:cxnSpLocks/>
          </p:cNvCxnSpPr>
          <p:nvPr/>
        </p:nvCxnSpPr>
        <p:spPr>
          <a:xfrm>
            <a:off x="311822" y="6447078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2D51F2-D61D-4495-B18A-F78D4368E3DC}"/>
              </a:ext>
            </a:extLst>
          </p:cNvPr>
          <p:cNvCxnSpPr>
            <a:cxnSpLocks/>
          </p:cNvCxnSpPr>
          <p:nvPr/>
        </p:nvCxnSpPr>
        <p:spPr>
          <a:xfrm>
            <a:off x="4521198" y="447962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0C5564-D5C0-475F-A603-C895BF856DC9}"/>
              </a:ext>
            </a:extLst>
          </p:cNvPr>
          <p:cNvCxnSpPr>
            <a:cxnSpLocks/>
          </p:cNvCxnSpPr>
          <p:nvPr/>
        </p:nvCxnSpPr>
        <p:spPr>
          <a:xfrm>
            <a:off x="5564907" y="512619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78F56A-19B0-47DF-8CD7-05D2CED70D2A}"/>
              </a:ext>
            </a:extLst>
          </p:cNvPr>
          <p:cNvCxnSpPr>
            <a:cxnSpLocks/>
          </p:cNvCxnSpPr>
          <p:nvPr/>
        </p:nvCxnSpPr>
        <p:spPr>
          <a:xfrm>
            <a:off x="3579088" y="369455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03D110-457C-4C0E-A0C7-C0A126638B98}"/>
              </a:ext>
            </a:extLst>
          </p:cNvPr>
          <p:cNvCxnSpPr/>
          <p:nvPr/>
        </p:nvCxnSpPr>
        <p:spPr>
          <a:xfrm>
            <a:off x="11951854" y="369455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A40254-441A-4C96-BBC4-7572668C83D1}"/>
              </a:ext>
            </a:extLst>
          </p:cNvPr>
          <p:cNvCxnSpPr>
            <a:cxnSpLocks/>
          </p:cNvCxnSpPr>
          <p:nvPr/>
        </p:nvCxnSpPr>
        <p:spPr>
          <a:xfrm>
            <a:off x="11891816" y="369455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04327A-D94C-43FD-BB7E-BD6C9A94C8AE}"/>
              </a:ext>
            </a:extLst>
          </p:cNvPr>
          <p:cNvCxnSpPr>
            <a:cxnSpLocks/>
          </p:cNvCxnSpPr>
          <p:nvPr/>
        </p:nvCxnSpPr>
        <p:spPr>
          <a:xfrm>
            <a:off x="11818627" y="369455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15E546-3C41-4A7F-A5D9-A71C5F816DDD}"/>
              </a:ext>
            </a:extLst>
          </p:cNvPr>
          <p:cNvCxnSpPr>
            <a:cxnSpLocks/>
          </p:cNvCxnSpPr>
          <p:nvPr/>
        </p:nvCxnSpPr>
        <p:spPr>
          <a:xfrm>
            <a:off x="378689" y="5574146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894C3E-4865-4D1F-840E-C3AB559C43A1}"/>
              </a:ext>
            </a:extLst>
          </p:cNvPr>
          <p:cNvCxnSpPr/>
          <p:nvPr/>
        </p:nvCxnSpPr>
        <p:spPr>
          <a:xfrm>
            <a:off x="306407" y="5407892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CF3FF1-EC1E-4A6A-9D64-DA08FCE71768}"/>
              </a:ext>
            </a:extLst>
          </p:cNvPr>
          <p:cNvCxnSpPr>
            <a:cxnSpLocks/>
          </p:cNvCxnSpPr>
          <p:nvPr/>
        </p:nvCxnSpPr>
        <p:spPr>
          <a:xfrm>
            <a:off x="451882" y="5733717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94C8CF5-6DA7-495C-A101-195521BB7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93" y="5723932"/>
            <a:ext cx="1006099" cy="86621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7B928C1-AB7D-BE41-9058-29D152951D52}"/>
              </a:ext>
            </a:extLst>
          </p:cNvPr>
          <p:cNvSpPr txBox="1">
            <a:spLocks/>
          </p:cNvSpPr>
          <p:nvPr/>
        </p:nvSpPr>
        <p:spPr>
          <a:xfrm>
            <a:off x="1082040" y="3461776"/>
            <a:ext cx="10515600" cy="26203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1F897-8EF8-4B99-AFFD-887AC4E6F1FD}"/>
              </a:ext>
            </a:extLst>
          </p:cNvPr>
          <p:cNvSpPr/>
          <p:nvPr/>
        </p:nvSpPr>
        <p:spPr>
          <a:xfrm>
            <a:off x="8092640" y="1795331"/>
            <a:ext cx="551229" cy="699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95F28-0FFF-414F-84CE-DFF24B38A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387" y="187358"/>
            <a:ext cx="3611714" cy="199230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82B5A5F-7777-4AC9-921C-6762E8CB9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43" y="1320895"/>
            <a:ext cx="8532490" cy="476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0DDB29-599E-4341-B47F-01E418DBA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200" y="2314587"/>
            <a:ext cx="3732088" cy="647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309C02-8359-085E-5C9F-D150ED474533}"/>
              </a:ext>
            </a:extLst>
          </p:cNvPr>
          <p:cNvSpPr txBox="1"/>
          <p:nvPr/>
        </p:nvSpPr>
        <p:spPr>
          <a:xfrm>
            <a:off x="7988060" y="3053751"/>
            <a:ext cx="3648973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ITC Berkeley Oldstyle Std" panose="02090603060306020404" pitchFamily="18" charset="0"/>
              </a:rPr>
              <a:t>No </a:t>
            </a:r>
            <a:r>
              <a:rPr lang="en-US" sz="5000" b="1" dirty="0" err="1">
                <a:latin typeface="ITC Berkeley Oldstyle Std" panose="02090603060306020404" pitchFamily="18" charset="0"/>
              </a:rPr>
              <a:t>violencia</a:t>
            </a:r>
            <a:endParaRPr lang="en-US" sz="5000" b="1" dirty="0">
              <a:latin typeface="ITC Berkeley Oldstyle Std" panose="02090603060306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242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E9AC6C-1B9A-4424-8282-6C635EFD9294}"/>
              </a:ext>
            </a:extLst>
          </p:cNvPr>
          <p:cNvCxnSpPr>
            <a:cxnSpLocks/>
          </p:cNvCxnSpPr>
          <p:nvPr/>
        </p:nvCxnSpPr>
        <p:spPr>
          <a:xfrm>
            <a:off x="311822" y="6590146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521663-357D-4CB1-86AA-D0D02FB42671}"/>
              </a:ext>
            </a:extLst>
          </p:cNvPr>
          <p:cNvCxnSpPr>
            <a:cxnSpLocks/>
          </p:cNvCxnSpPr>
          <p:nvPr/>
        </p:nvCxnSpPr>
        <p:spPr>
          <a:xfrm>
            <a:off x="311822" y="6520870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B3F3DD-4D86-485F-B577-70E4255D7E3C}"/>
              </a:ext>
            </a:extLst>
          </p:cNvPr>
          <p:cNvCxnSpPr>
            <a:cxnSpLocks/>
          </p:cNvCxnSpPr>
          <p:nvPr/>
        </p:nvCxnSpPr>
        <p:spPr>
          <a:xfrm>
            <a:off x="311822" y="6447078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2D51F2-D61D-4495-B18A-F78D4368E3DC}"/>
              </a:ext>
            </a:extLst>
          </p:cNvPr>
          <p:cNvCxnSpPr>
            <a:cxnSpLocks/>
          </p:cNvCxnSpPr>
          <p:nvPr/>
        </p:nvCxnSpPr>
        <p:spPr>
          <a:xfrm>
            <a:off x="4521198" y="447962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0C5564-D5C0-475F-A603-C895BF856DC9}"/>
              </a:ext>
            </a:extLst>
          </p:cNvPr>
          <p:cNvCxnSpPr>
            <a:cxnSpLocks/>
          </p:cNvCxnSpPr>
          <p:nvPr/>
        </p:nvCxnSpPr>
        <p:spPr>
          <a:xfrm>
            <a:off x="5564907" y="512619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78F56A-19B0-47DF-8CD7-05D2CED70D2A}"/>
              </a:ext>
            </a:extLst>
          </p:cNvPr>
          <p:cNvCxnSpPr>
            <a:cxnSpLocks/>
          </p:cNvCxnSpPr>
          <p:nvPr/>
        </p:nvCxnSpPr>
        <p:spPr>
          <a:xfrm>
            <a:off x="3579088" y="369455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03D110-457C-4C0E-A0C7-C0A126638B98}"/>
              </a:ext>
            </a:extLst>
          </p:cNvPr>
          <p:cNvCxnSpPr/>
          <p:nvPr/>
        </p:nvCxnSpPr>
        <p:spPr>
          <a:xfrm>
            <a:off x="11951854" y="369455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A40254-441A-4C96-BBC4-7572668C83D1}"/>
              </a:ext>
            </a:extLst>
          </p:cNvPr>
          <p:cNvCxnSpPr>
            <a:cxnSpLocks/>
          </p:cNvCxnSpPr>
          <p:nvPr/>
        </p:nvCxnSpPr>
        <p:spPr>
          <a:xfrm>
            <a:off x="11891816" y="369455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04327A-D94C-43FD-BB7E-BD6C9A94C8AE}"/>
              </a:ext>
            </a:extLst>
          </p:cNvPr>
          <p:cNvCxnSpPr>
            <a:cxnSpLocks/>
          </p:cNvCxnSpPr>
          <p:nvPr/>
        </p:nvCxnSpPr>
        <p:spPr>
          <a:xfrm>
            <a:off x="11818627" y="369455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15E546-3C41-4A7F-A5D9-A71C5F816DDD}"/>
              </a:ext>
            </a:extLst>
          </p:cNvPr>
          <p:cNvCxnSpPr>
            <a:cxnSpLocks/>
          </p:cNvCxnSpPr>
          <p:nvPr/>
        </p:nvCxnSpPr>
        <p:spPr>
          <a:xfrm>
            <a:off x="378689" y="5574146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894C3E-4865-4D1F-840E-C3AB559C43A1}"/>
              </a:ext>
            </a:extLst>
          </p:cNvPr>
          <p:cNvCxnSpPr/>
          <p:nvPr/>
        </p:nvCxnSpPr>
        <p:spPr>
          <a:xfrm>
            <a:off x="306407" y="5407892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CF3FF1-EC1E-4A6A-9D64-DA08FCE71768}"/>
              </a:ext>
            </a:extLst>
          </p:cNvPr>
          <p:cNvCxnSpPr>
            <a:cxnSpLocks/>
          </p:cNvCxnSpPr>
          <p:nvPr/>
        </p:nvCxnSpPr>
        <p:spPr>
          <a:xfrm>
            <a:off x="451882" y="5733717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94C8CF5-6DA7-495C-A101-195521BB7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93" y="5723932"/>
            <a:ext cx="1006099" cy="86621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7B928C1-AB7D-BE41-9058-29D152951D52}"/>
              </a:ext>
            </a:extLst>
          </p:cNvPr>
          <p:cNvSpPr txBox="1">
            <a:spLocks/>
          </p:cNvSpPr>
          <p:nvPr/>
        </p:nvSpPr>
        <p:spPr>
          <a:xfrm>
            <a:off x="1082040" y="3461776"/>
            <a:ext cx="10515600" cy="26203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1F897-8EF8-4B99-AFFD-887AC4E6F1FD}"/>
              </a:ext>
            </a:extLst>
          </p:cNvPr>
          <p:cNvSpPr/>
          <p:nvPr/>
        </p:nvSpPr>
        <p:spPr>
          <a:xfrm>
            <a:off x="8092640" y="1795331"/>
            <a:ext cx="551229" cy="699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F23714-C946-4EFE-B7C9-B0DE91CBD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869" y="-48301"/>
            <a:ext cx="2398282" cy="3749636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D12FFEB-9723-4295-9C23-1C5CC5CF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64" y="808179"/>
            <a:ext cx="8489814" cy="534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82C155C-3A86-A86F-9A25-E70A3F2277BE}"/>
              </a:ext>
            </a:extLst>
          </p:cNvPr>
          <p:cNvGrpSpPr/>
          <p:nvPr/>
        </p:nvGrpSpPr>
        <p:grpSpPr>
          <a:xfrm>
            <a:off x="9149751" y="3482197"/>
            <a:ext cx="2918604" cy="1777663"/>
            <a:chOff x="9149751" y="3482197"/>
            <a:chExt cx="2918604" cy="177766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3459B97-259F-8557-6220-CE33B6F8198E}"/>
                </a:ext>
              </a:extLst>
            </p:cNvPr>
            <p:cNvSpPr txBox="1"/>
            <p:nvPr/>
          </p:nvSpPr>
          <p:spPr>
            <a:xfrm>
              <a:off x="9161253" y="4244197"/>
              <a:ext cx="29071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latin typeface="ITC Berkeley Oldstyle Std" panose="02090603060306020404" pitchFamily="18" charset="0"/>
                </a:rPr>
                <a:t>Mujeres</a:t>
              </a:r>
              <a:endParaRPr lang="en-US" sz="6000" b="1" dirty="0">
                <a:latin typeface="ITC Berkeley Oldstyle Std" panose="020906030603060204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DBF86F7-30BB-F59E-FE4C-9CC4DF06DDE7}"/>
                </a:ext>
              </a:extLst>
            </p:cNvPr>
            <p:cNvSpPr txBox="1"/>
            <p:nvPr/>
          </p:nvSpPr>
          <p:spPr>
            <a:xfrm>
              <a:off x="9149751" y="3482197"/>
              <a:ext cx="29071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ITC Berkeley Oldstyle Std" panose="02090603060306020404" pitchFamily="18" charset="0"/>
                </a:rPr>
                <a:t>Women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6556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E9AC6C-1B9A-4424-8282-6C635EFD9294}"/>
              </a:ext>
            </a:extLst>
          </p:cNvPr>
          <p:cNvCxnSpPr>
            <a:cxnSpLocks/>
          </p:cNvCxnSpPr>
          <p:nvPr/>
        </p:nvCxnSpPr>
        <p:spPr>
          <a:xfrm>
            <a:off x="311822" y="6590146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521663-357D-4CB1-86AA-D0D02FB42671}"/>
              </a:ext>
            </a:extLst>
          </p:cNvPr>
          <p:cNvCxnSpPr>
            <a:cxnSpLocks/>
          </p:cNvCxnSpPr>
          <p:nvPr/>
        </p:nvCxnSpPr>
        <p:spPr>
          <a:xfrm>
            <a:off x="311822" y="6520870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B3F3DD-4D86-485F-B577-70E4255D7E3C}"/>
              </a:ext>
            </a:extLst>
          </p:cNvPr>
          <p:cNvCxnSpPr>
            <a:cxnSpLocks/>
          </p:cNvCxnSpPr>
          <p:nvPr/>
        </p:nvCxnSpPr>
        <p:spPr>
          <a:xfrm>
            <a:off x="311822" y="6447078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2D51F2-D61D-4495-B18A-F78D4368E3DC}"/>
              </a:ext>
            </a:extLst>
          </p:cNvPr>
          <p:cNvCxnSpPr>
            <a:cxnSpLocks/>
          </p:cNvCxnSpPr>
          <p:nvPr/>
        </p:nvCxnSpPr>
        <p:spPr>
          <a:xfrm>
            <a:off x="4521198" y="447962"/>
            <a:ext cx="7426036" cy="0"/>
          </a:xfrm>
          <a:prstGeom prst="line">
            <a:avLst/>
          </a:prstGeom>
          <a:ln w="2222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0C5564-D5C0-475F-A603-C895BF856DC9}"/>
              </a:ext>
            </a:extLst>
          </p:cNvPr>
          <p:cNvCxnSpPr>
            <a:cxnSpLocks/>
          </p:cNvCxnSpPr>
          <p:nvPr/>
        </p:nvCxnSpPr>
        <p:spPr>
          <a:xfrm>
            <a:off x="5564907" y="512619"/>
            <a:ext cx="6386947" cy="0"/>
          </a:xfrm>
          <a:prstGeom prst="line">
            <a:avLst/>
          </a:prstGeom>
          <a:ln w="19050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78F56A-19B0-47DF-8CD7-05D2CED70D2A}"/>
              </a:ext>
            </a:extLst>
          </p:cNvPr>
          <p:cNvCxnSpPr>
            <a:cxnSpLocks/>
          </p:cNvCxnSpPr>
          <p:nvPr/>
        </p:nvCxnSpPr>
        <p:spPr>
          <a:xfrm>
            <a:off x="3579088" y="369455"/>
            <a:ext cx="8368146" cy="0"/>
          </a:xfrm>
          <a:prstGeom prst="line">
            <a:avLst/>
          </a:prstGeom>
          <a:ln w="28575" cap="rnd" cmpd="thinThick">
            <a:solidFill>
              <a:srgbClr val="3C8639"/>
            </a:solidFill>
            <a:prstDash val="solid"/>
            <a:beve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03D110-457C-4C0E-A0C7-C0A126638B98}"/>
              </a:ext>
            </a:extLst>
          </p:cNvPr>
          <p:cNvCxnSpPr/>
          <p:nvPr/>
        </p:nvCxnSpPr>
        <p:spPr>
          <a:xfrm>
            <a:off x="11951854" y="369455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A40254-441A-4C96-BBC4-7572668C83D1}"/>
              </a:ext>
            </a:extLst>
          </p:cNvPr>
          <p:cNvCxnSpPr>
            <a:cxnSpLocks/>
          </p:cNvCxnSpPr>
          <p:nvPr/>
        </p:nvCxnSpPr>
        <p:spPr>
          <a:xfrm>
            <a:off x="11891816" y="369455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04327A-D94C-43FD-BB7E-BD6C9A94C8AE}"/>
              </a:ext>
            </a:extLst>
          </p:cNvPr>
          <p:cNvCxnSpPr>
            <a:cxnSpLocks/>
          </p:cNvCxnSpPr>
          <p:nvPr/>
        </p:nvCxnSpPr>
        <p:spPr>
          <a:xfrm>
            <a:off x="11818627" y="369455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15E546-3C41-4A7F-A5D9-A71C5F816DDD}"/>
              </a:ext>
            </a:extLst>
          </p:cNvPr>
          <p:cNvCxnSpPr>
            <a:cxnSpLocks/>
          </p:cNvCxnSpPr>
          <p:nvPr/>
        </p:nvCxnSpPr>
        <p:spPr>
          <a:xfrm>
            <a:off x="378689" y="5574146"/>
            <a:ext cx="0" cy="1016000"/>
          </a:xfrm>
          <a:prstGeom prst="line">
            <a:avLst/>
          </a:prstGeom>
          <a:ln w="22225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894C3E-4865-4D1F-840E-C3AB559C43A1}"/>
              </a:ext>
            </a:extLst>
          </p:cNvPr>
          <p:cNvCxnSpPr/>
          <p:nvPr/>
        </p:nvCxnSpPr>
        <p:spPr>
          <a:xfrm>
            <a:off x="306407" y="5407892"/>
            <a:ext cx="0" cy="1182254"/>
          </a:xfrm>
          <a:prstGeom prst="line">
            <a:avLst/>
          </a:prstGeom>
          <a:ln w="2540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CF3FF1-EC1E-4A6A-9D64-DA08FCE71768}"/>
              </a:ext>
            </a:extLst>
          </p:cNvPr>
          <p:cNvCxnSpPr>
            <a:cxnSpLocks/>
          </p:cNvCxnSpPr>
          <p:nvPr/>
        </p:nvCxnSpPr>
        <p:spPr>
          <a:xfrm>
            <a:off x="451882" y="5733717"/>
            <a:ext cx="0" cy="863600"/>
          </a:xfrm>
          <a:prstGeom prst="line">
            <a:avLst/>
          </a:prstGeom>
          <a:ln w="19050">
            <a:solidFill>
              <a:srgbClr val="3C863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94C8CF5-6DA7-495C-A101-195521BB7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93" y="5723932"/>
            <a:ext cx="1006099" cy="86621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7B928C1-AB7D-BE41-9058-29D152951D52}"/>
              </a:ext>
            </a:extLst>
          </p:cNvPr>
          <p:cNvSpPr txBox="1">
            <a:spLocks/>
          </p:cNvSpPr>
          <p:nvPr/>
        </p:nvSpPr>
        <p:spPr>
          <a:xfrm>
            <a:off x="1082040" y="3461776"/>
            <a:ext cx="10515600" cy="26203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1F897-8EF8-4B99-AFFD-887AC4E6F1FD}"/>
              </a:ext>
            </a:extLst>
          </p:cNvPr>
          <p:cNvSpPr/>
          <p:nvPr/>
        </p:nvSpPr>
        <p:spPr>
          <a:xfrm>
            <a:off x="8092640" y="1795331"/>
            <a:ext cx="551229" cy="699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F23714-C946-4EFE-B7C9-B0DE91CBD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869" y="-48301"/>
            <a:ext cx="2398282" cy="3749636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6E9BE21-D3A0-4626-843E-B9B9A199D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515" y="1161324"/>
            <a:ext cx="7809451" cy="468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C050702-BDF8-4E90-7A8B-949815B364C6}"/>
              </a:ext>
            </a:extLst>
          </p:cNvPr>
          <p:cNvGrpSpPr/>
          <p:nvPr/>
        </p:nvGrpSpPr>
        <p:grpSpPr>
          <a:xfrm>
            <a:off x="9149751" y="3525329"/>
            <a:ext cx="2918604" cy="1777663"/>
            <a:chOff x="9149751" y="3482197"/>
            <a:chExt cx="2918604" cy="17776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8814A-F038-30F5-11DB-5454F05A42CC}"/>
                </a:ext>
              </a:extLst>
            </p:cNvPr>
            <p:cNvSpPr txBox="1"/>
            <p:nvPr/>
          </p:nvSpPr>
          <p:spPr>
            <a:xfrm>
              <a:off x="9161253" y="4244197"/>
              <a:ext cx="29071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latin typeface="ITC Berkeley Oldstyle Std" panose="02090603060306020404" pitchFamily="18" charset="0"/>
                </a:rPr>
                <a:t>Mujeres</a:t>
              </a:r>
              <a:endParaRPr lang="en-US" sz="6000" b="1" dirty="0">
                <a:latin typeface="ITC Berkeley Oldstyle Std" panose="020906030603060204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AAE783-A3F7-8679-89A3-FFCE785B8418}"/>
                </a:ext>
              </a:extLst>
            </p:cNvPr>
            <p:cNvSpPr txBox="1"/>
            <p:nvPr/>
          </p:nvSpPr>
          <p:spPr>
            <a:xfrm>
              <a:off x="9149751" y="3482197"/>
              <a:ext cx="29071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ITC Berkeley Oldstyle Std" panose="02090603060306020404" pitchFamily="18" charset="0"/>
                </a:rPr>
                <a:t>Women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8619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A2979E1161484ABDEEEDBAC30C062A" ma:contentTypeVersion="25" ma:contentTypeDescription="Create a new document." ma:contentTypeScope="" ma:versionID="e6b25f37307e9b1d0d50a01631d37a88">
  <xsd:schema xmlns:xsd="http://www.w3.org/2001/XMLSchema" xmlns:xs="http://www.w3.org/2001/XMLSchema" xmlns:p="http://schemas.microsoft.com/office/2006/metadata/properties" xmlns:ns2="ff5e9c4d-c44c-484b-b4c6-762aa5ff4ce0" xmlns:ns3="4807ee52-7197-45c0-96cb-6f1a489fa450" targetNamespace="http://schemas.microsoft.com/office/2006/metadata/properties" ma:root="true" ma:fieldsID="38b32e258417953ab31233ae2dda5596" ns2:_="" ns3:_="">
    <xsd:import namespace="ff5e9c4d-c44c-484b-b4c6-762aa5ff4ce0"/>
    <xsd:import namespace="4807ee52-7197-45c0-96cb-6f1a489fa4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Attachedtoachannel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5e9c4d-c44c-484b-b4c6-762aa5ff4c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Attachedtoachannel" ma:index="21" nillable="true" ma:displayName="Attached to a channel" ma:default="1" ma:description="Way to identify legacy or scaffolding folders" ma:format="Dropdown" ma:internalName="Attachedtoachannel">
      <xsd:simpleType>
        <xsd:restriction base="dms:Boolea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7e66cab4-5058-4f6f-98c1-aa5eb0d4a4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07ee52-7197-45c0-96cb-6f1a489fa45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6f7d984-65ec-4487-837a-e95b61e68564}" ma:internalName="TaxCatchAll" ma:showField="CatchAllData" ma:web="4807ee52-7197-45c0-96cb-6f1a489fa4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ttachedtoachannel xmlns="ff5e9c4d-c44c-484b-b4c6-762aa5ff4ce0">true</Attachedtoachannel>
    <TaxCatchAll xmlns="4807ee52-7197-45c0-96cb-6f1a489fa450" xsi:nil="true"/>
    <lcf76f155ced4ddcb4097134ff3c332f xmlns="ff5e9c4d-c44c-484b-b4c6-762aa5ff4ce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9028F1E-C934-4465-BAF1-14EFAFDA56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5e9c4d-c44c-484b-b4c6-762aa5ff4ce0"/>
    <ds:schemaRef ds:uri="4807ee52-7197-45c0-96cb-6f1a489fa4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899E61-A037-49FE-B23B-36654C1BC6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DBB6EC-8FE4-4233-9752-9A31C8ED4DBC}">
  <ds:schemaRefs>
    <ds:schemaRef ds:uri="4807ee52-7197-45c0-96cb-6f1a489fa450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ff5e9c4d-c44c-484b-b4c6-762aa5ff4ce0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98</Words>
  <Application>Microsoft Office PowerPoint</Application>
  <PresentationFormat>Widescreen</PresentationFormat>
  <Paragraphs>47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ITC Berkeley Oldstyle Std</vt:lpstr>
      <vt:lpstr>Montserrat</vt:lpstr>
      <vt:lpstr>News Gothic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</dc:creator>
  <cp:lastModifiedBy>Mike Poulin</cp:lastModifiedBy>
  <cp:revision>28</cp:revision>
  <dcterms:created xsi:type="dcterms:W3CDTF">2021-08-04T18:50:50Z</dcterms:created>
  <dcterms:modified xsi:type="dcterms:W3CDTF">2024-08-26T17:43:41Z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0x010100AAA2979E1161484ABDEEEDBAC30C062A</vt:lpwstr>
  </property>
</Properties>
</file>